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4" r:id="rId1"/>
    <p:sldMasterId id="2147483685" r:id="rId2"/>
  </p:sldMasterIdLst>
  <p:notesMasterIdLst>
    <p:notesMasterId r:id="rId24"/>
  </p:notesMasterIdLst>
  <p:sldIdLst>
    <p:sldId id="256" r:id="rId3"/>
    <p:sldId id="287" r:id="rId4"/>
    <p:sldId id="315" r:id="rId5"/>
    <p:sldId id="257" r:id="rId6"/>
    <p:sldId id="265" r:id="rId7"/>
    <p:sldId id="316" r:id="rId8"/>
    <p:sldId id="261" r:id="rId9"/>
    <p:sldId id="260" r:id="rId10"/>
    <p:sldId id="262" r:id="rId11"/>
    <p:sldId id="327" r:id="rId12"/>
    <p:sldId id="319" r:id="rId13"/>
    <p:sldId id="317" r:id="rId14"/>
    <p:sldId id="320" r:id="rId15"/>
    <p:sldId id="325" r:id="rId16"/>
    <p:sldId id="326" r:id="rId17"/>
    <p:sldId id="329" r:id="rId18"/>
    <p:sldId id="328" r:id="rId19"/>
    <p:sldId id="330" r:id="rId20"/>
    <p:sldId id="331" r:id="rId21"/>
    <p:sldId id="279" r:id="rId22"/>
    <p:sldId id="322" r:id="rId23"/>
  </p:sldIdLst>
  <p:sldSz cx="9144000" cy="5143500" type="screen16x9"/>
  <p:notesSz cx="6858000" cy="9144000"/>
  <p:embeddedFontLst>
    <p:embeddedFont>
      <p:font typeface="Aptos Narrow" panose="020B0004020202020204" pitchFamily="34" charset="0"/>
      <p:regular r:id="rId25"/>
      <p:bold r:id="rId26"/>
      <p:italic r:id="rId27"/>
      <p:boldItalic r:id="rId28"/>
    </p:embeddedFont>
    <p:embeddedFont>
      <p:font typeface="Bakbak One" panose="020B0604020202020204" charset="0"/>
      <p:regular r:id="rId29"/>
    </p:embeddedFont>
    <p:embeddedFont>
      <p:font typeface="Bebas Neue" panose="020B0606020202050201" pitchFamily="34" charset="0"/>
      <p:regular r:id="rId30"/>
    </p:embeddedFont>
    <p:embeddedFont>
      <p:font typeface="Consolas" panose="020B0609020204030204" pitchFamily="49" charset="0"/>
      <p:regular r:id="rId31"/>
      <p:bold r:id="rId32"/>
      <p:italic r:id="rId33"/>
      <p:boldItalic r:id="rId34"/>
    </p:embeddedFont>
    <p:embeddedFont>
      <p:font typeface="Didact Gothic" panose="00000500000000000000" pitchFamily="2" charset="0"/>
      <p:regular r:id="rId35"/>
    </p:embeddedFont>
    <p:embeddedFont>
      <p:font typeface="Lato" panose="020F0502020204030203" pitchFamily="34" charset="0"/>
      <p:regular r:id="rId36"/>
      <p:bold r:id="rId37"/>
      <p:italic r:id="rId38"/>
      <p:boldItalic r:id="rId39"/>
    </p:embeddedFont>
    <p:embeddedFont>
      <p:font typeface="Nunito Light" pitchFamily="2" charset="0"/>
      <p:regular r:id="rId40"/>
      <p:italic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DD3188D-6CA4-46D6-B412-3FA417E2C23B}">
  <a:tblStyle styleId="{4DD3188D-6CA4-46D6-B412-3FA417E2C23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5" d="100"/>
          <a:sy n="135" d="100"/>
        </p:scale>
        <p:origin x="606" y="3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2.fntdata"/><Relationship Id="rId39" Type="http://schemas.openxmlformats.org/officeDocument/2006/relationships/font" Target="fonts/font15.fntdata"/><Relationship Id="rId21" Type="http://schemas.openxmlformats.org/officeDocument/2006/relationships/slide" Target="slides/slide19.xml"/><Relationship Id="rId34" Type="http://schemas.openxmlformats.org/officeDocument/2006/relationships/font" Target="fonts/font10.fntdata"/><Relationship Id="rId42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font" Target="fonts/font16.fntdata"/><Relationship Id="rId45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7.fntdata"/><Relationship Id="rId44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43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font" Target="fonts/font14.fntdata"/><Relationship Id="rId20" Type="http://schemas.openxmlformats.org/officeDocument/2006/relationships/slide" Target="slides/slide18.xml"/><Relationship Id="rId41" Type="http://schemas.openxmlformats.org/officeDocument/2006/relationships/font" Target="fonts/font1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3" name="Google Shape;703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 b="1" dirty="0"/>
              <a:t>Presenta Diego</a:t>
            </a:r>
            <a:endParaRPr sz="1200" b="1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0" name="Google Shape;900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864847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Google Shape;1211;g1d725197490_0_4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2" name="Google Shape;1212;g1d725197490_0_4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14850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0" name="Google Shape;900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734148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3" name="Google Shape;1263;g1d725197490_0_8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4" name="Google Shape;1264;g1d725197490_0_8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5">
          <a:extLst>
            <a:ext uri="{FF2B5EF4-FFF2-40B4-BE49-F238E27FC236}">
              <a16:creationId xmlns:a16="http://schemas.microsoft.com/office/drawing/2014/main" id="{02BAEEB4-A943-9EC7-B1CE-E6B3B6A499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g1d725197490_0_745:notes">
            <a:extLst>
              <a:ext uri="{FF2B5EF4-FFF2-40B4-BE49-F238E27FC236}">
                <a16:creationId xmlns:a16="http://schemas.microsoft.com/office/drawing/2014/main" id="{0DB58080-7AFD-E122-CEA4-658EE3FA34F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7" name="Google Shape;747;g1d725197490_0_745:notes">
            <a:extLst>
              <a:ext uri="{FF2B5EF4-FFF2-40B4-BE49-F238E27FC236}">
                <a16:creationId xmlns:a16="http://schemas.microsoft.com/office/drawing/2014/main" id="{69C1F753-D7C2-8F63-5DCC-69E933F636E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07315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9" name="Google Shape;1419;g1d725197490_0_12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0" name="Google Shape;1420;g1d725197490_0_12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 dirty="0"/>
              <a:t>Presenta Diego</a:t>
            </a:r>
            <a:endParaRPr b="1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g117b871a42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7" name="Google Shape;787;g117b871a42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 dirty="0"/>
              <a:t>Presenta Diego</a:t>
            </a:r>
            <a:endParaRPr b="1" dirty="0"/>
          </a:p>
        </p:txBody>
      </p:sp>
    </p:spTree>
    <p:extLst>
      <p:ext uri="{BB962C8B-B14F-4D97-AF65-F5344CB8AC3E}">
        <p14:creationId xmlns:p14="http://schemas.microsoft.com/office/powerpoint/2010/main" val="22888199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g133f6155f6d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9" name="Google Shape;709;g133f6155f6d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 dirty="0"/>
              <a:t>Presenta Diego</a:t>
            </a:r>
            <a:endParaRPr b="1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1" name="Google Shape;861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g117b871a42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7" name="Google Shape;787;g117b871a42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038231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g133f6155f6d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4" name="Google Shape;754;g133f6155f6d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g1d725197490_0_7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7" name="Google Shape;747;g1d725197490_0_7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ged9256fe6f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1" name="Google Shape;781;ged9256fe6f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png"/><Relationship Id="rId4" Type="http://schemas.openxmlformats.org/officeDocument/2006/relationships/image" Target="../media/image1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jpeg"/><Relationship Id="rId4" Type="http://schemas.openxmlformats.org/officeDocument/2006/relationships/image" Target="../media/image1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png"/><Relationship Id="rId4" Type="http://schemas.openxmlformats.org/officeDocument/2006/relationships/image" Target="../media/image1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1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png"/><Relationship Id="rId4" Type="http://schemas.openxmlformats.org/officeDocument/2006/relationships/image" Target="../media/image1.png"/></Relationships>
</file>

<file path=ppt/slideLayouts/_rels/slideLayout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.png"/><Relationship Id="rId7" Type="http://schemas.openxmlformats.org/officeDocument/2006/relationships/hyperlink" Target="http://bit.ly/2TtBDfr" TargetMode="Externa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bit.ly/2TyoMsr" TargetMode="External"/><Relationship Id="rId5" Type="http://schemas.openxmlformats.org/officeDocument/2006/relationships/hyperlink" Target="https://bit.ly/3A1uf1Q" TargetMode="External"/><Relationship Id="rId4" Type="http://schemas.openxmlformats.org/officeDocument/2006/relationships/image" Target="../media/image3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206195" y="3793200"/>
            <a:ext cx="3475025" cy="27827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" name="Google Shape;10;p2"/>
          <p:cNvGrpSpPr/>
          <p:nvPr/>
        </p:nvGrpSpPr>
        <p:grpSpPr>
          <a:xfrm rot="3558977">
            <a:off x="4672129" y="-568202"/>
            <a:ext cx="273901" cy="1681060"/>
            <a:chOff x="7714625" y="893600"/>
            <a:chExt cx="273900" cy="2444100"/>
          </a:xfrm>
        </p:grpSpPr>
        <p:cxnSp>
          <p:nvCxnSpPr>
            <p:cNvPr id="11" name="Google Shape;11;p2"/>
            <p:cNvCxnSpPr/>
            <p:nvPr/>
          </p:nvCxnSpPr>
          <p:spPr>
            <a:xfrm>
              <a:off x="7714625" y="2196200"/>
              <a:ext cx="0" cy="1055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12" name="Google Shape;12;p2"/>
            <p:cNvCxnSpPr/>
            <p:nvPr/>
          </p:nvCxnSpPr>
          <p:spPr>
            <a:xfrm>
              <a:off x="7861575" y="893600"/>
              <a:ext cx="0" cy="2358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13" name="Google Shape;13;p2"/>
            <p:cNvCxnSpPr/>
            <p:nvPr/>
          </p:nvCxnSpPr>
          <p:spPr>
            <a:xfrm>
              <a:off x="7988525" y="2763200"/>
              <a:ext cx="0" cy="574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pic>
        <p:nvPicPr>
          <p:cNvPr id="14" name="Google Shape;14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8250" y="-465575"/>
            <a:ext cx="5619899" cy="246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51855" y="3919850"/>
            <a:ext cx="3475025" cy="27827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" name="Google Shape;16;p2"/>
          <p:cNvGrpSpPr/>
          <p:nvPr/>
        </p:nvGrpSpPr>
        <p:grpSpPr>
          <a:xfrm rot="3558977">
            <a:off x="4792729" y="4141123"/>
            <a:ext cx="273901" cy="1681060"/>
            <a:chOff x="7714625" y="893600"/>
            <a:chExt cx="273900" cy="2444100"/>
          </a:xfrm>
        </p:grpSpPr>
        <p:cxnSp>
          <p:nvCxnSpPr>
            <p:cNvPr id="17" name="Google Shape;17;p2"/>
            <p:cNvCxnSpPr/>
            <p:nvPr/>
          </p:nvCxnSpPr>
          <p:spPr>
            <a:xfrm>
              <a:off x="7714625" y="2196200"/>
              <a:ext cx="0" cy="1055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18" name="Google Shape;18;p2"/>
            <p:cNvCxnSpPr/>
            <p:nvPr/>
          </p:nvCxnSpPr>
          <p:spPr>
            <a:xfrm>
              <a:off x="7861575" y="893600"/>
              <a:ext cx="0" cy="2358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19" name="Google Shape;19;p2"/>
            <p:cNvCxnSpPr/>
            <p:nvPr/>
          </p:nvCxnSpPr>
          <p:spPr>
            <a:xfrm>
              <a:off x="7988525" y="2763200"/>
              <a:ext cx="0" cy="574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pic>
        <p:nvPicPr>
          <p:cNvPr id="20" name="Google Shape;20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59552" y="2508875"/>
            <a:ext cx="2156350" cy="184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3400286">
            <a:off x="-254761" y="-325926"/>
            <a:ext cx="2156351" cy="184215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2"/>
          <p:cNvSpPr/>
          <p:nvPr/>
        </p:nvSpPr>
        <p:spPr>
          <a:xfrm>
            <a:off x="492725" y="188217"/>
            <a:ext cx="8286409" cy="4634448"/>
          </a:xfrm>
          <a:custGeom>
            <a:avLst/>
            <a:gdLst/>
            <a:ahLst/>
            <a:cxnLst/>
            <a:rect l="l" t="t" r="r" b="b"/>
            <a:pathLst>
              <a:path w="285689" h="159781" extrusionOk="0">
                <a:moveTo>
                  <a:pt x="231397" y="1"/>
                </a:moveTo>
                <a:lnTo>
                  <a:pt x="227282" y="4122"/>
                </a:lnTo>
                <a:lnTo>
                  <a:pt x="107" y="4122"/>
                </a:lnTo>
                <a:lnTo>
                  <a:pt x="1" y="159781"/>
                </a:lnTo>
                <a:lnTo>
                  <a:pt x="281437" y="159781"/>
                </a:lnTo>
                <a:lnTo>
                  <a:pt x="281437" y="55635"/>
                </a:lnTo>
                <a:lnTo>
                  <a:pt x="285689" y="51415"/>
                </a:lnTo>
                <a:lnTo>
                  <a:pt x="285689" y="1"/>
                </a:ln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3" name="Google Shape;23;p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03825" y="757152"/>
            <a:ext cx="3215901" cy="3782476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2"/>
          <p:cNvSpPr txBox="1">
            <a:spLocks noGrp="1"/>
          </p:cNvSpPr>
          <p:nvPr>
            <p:ph type="ctrTitle"/>
          </p:nvPr>
        </p:nvSpPr>
        <p:spPr>
          <a:xfrm>
            <a:off x="866850" y="1319260"/>
            <a:ext cx="5378100" cy="2225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410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5" name="Google Shape;25;p2"/>
          <p:cNvSpPr txBox="1">
            <a:spLocks noGrp="1"/>
          </p:cNvSpPr>
          <p:nvPr>
            <p:ph type="subTitle" idx="1"/>
          </p:nvPr>
        </p:nvSpPr>
        <p:spPr>
          <a:xfrm>
            <a:off x="866850" y="3396438"/>
            <a:ext cx="3714900" cy="42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grpSp>
        <p:nvGrpSpPr>
          <p:cNvPr id="26" name="Google Shape;26;p2"/>
          <p:cNvGrpSpPr/>
          <p:nvPr/>
        </p:nvGrpSpPr>
        <p:grpSpPr>
          <a:xfrm rot="-1750025">
            <a:off x="7242051" y="2951312"/>
            <a:ext cx="468641" cy="353342"/>
            <a:chOff x="5206375" y="539500"/>
            <a:chExt cx="717550" cy="541013"/>
          </a:xfrm>
        </p:grpSpPr>
        <p:sp>
          <p:nvSpPr>
            <p:cNvPr id="27" name="Google Shape;27;p2"/>
            <p:cNvSpPr/>
            <p:nvPr/>
          </p:nvSpPr>
          <p:spPr>
            <a:xfrm>
              <a:off x="5549275" y="784325"/>
              <a:ext cx="57300" cy="57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5733425" y="650975"/>
              <a:ext cx="57300" cy="57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5695325" y="947013"/>
              <a:ext cx="133500" cy="1335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5866625" y="757150"/>
              <a:ext cx="57300" cy="57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5206375" y="784325"/>
              <a:ext cx="57300" cy="57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5479425" y="539500"/>
              <a:ext cx="95400" cy="954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" name="Google Shape;33;p2"/>
          <p:cNvGrpSpPr/>
          <p:nvPr/>
        </p:nvGrpSpPr>
        <p:grpSpPr>
          <a:xfrm>
            <a:off x="5719531" y="2970618"/>
            <a:ext cx="559821" cy="314607"/>
            <a:chOff x="7326081" y="461881"/>
            <a:chExt cx="559821" cy="314607"/>
          </a:xfrm>
        </p:grpSpPr>
        <p:sp>
          <p:nvSpPr>
            <p:cNvPr id="34" name="Google Shape;34;p2"/>
            <p:cNvSpPr/>
            <p:nvPr/>
          </p:nvSpPr>
          <p:spPr>
            <a:xfrm rot="888808" flipH="1">
              <a:off x="7526272" y="615505"/>
              <a:ext cx="37548" cy="37548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 rot="888808" flipH="1">
              <a:off x="7431942" y="500851"/>
              <a:ext cx="37548" cy="37548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 rot="880993" flipH="1">
              <a:off x="7348978" y="712090"/>
              <a:ext cx="57994" cy="57994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 rot="888808" flipH="1">
              <a:off x="7330257" y="545941"/>
              <a:ext cx="37548" cy="37548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 rot="888808" flipH="1">
              <a:off x="7742916" y="672118"/>
              <a:ext cx="37548" cy="37548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 rot="886297" flipH="1">
              <a:off x="7583267" y="468800"/>
              <a:ext cx="62361" cy="62361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 rot="889039" flipH="1">
              <a:off x="7767277" y="506045"/>
              <a:ext cx="106750" cy="10675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6" name="Google Shape;196;p11"/>
          <p:cNvCxnSpPr/>
          <p:nvPr/>
        </p:nvCxnSpPr>
        <p:spPr>
          <a:xfrm>
            <a:off x="267471" y="1855910"/>
            <a:ext cx="0" cy="162184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197" name="Google Shape;197;p11"/>
          <p:cNvCxnSpPr/>
          <p:nvPr/>
        </p:nvCxnSpPr>
        <p:spPr>
          <a:xfrm>
            <a:off x="4997625" y="4143645"/>
            <a:ext cx="0" cy="1621812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  <p:grpSp>
        <p:nvGrpSpPr>
          <p:cNvPr id="198" name="Google Shape;198;p11"/>
          <p:cNvGrpSpPr/>
          <p:nvPr/>
        </p:nvGrpSpPr>
        <p:grpSpPr>
          <a:xfrm rot="3558977">
            <a:off x="8483054" y="347061"/>
            <a:ext cx="273901" cy="1681060"/>
            <a:chOff x="7714625" y="893600"/>
            <a:chExt cx="273900" cy="2444100"/>
          </a:xfrm>
        </p:grpSpPr>
        <p:cxnSp>
          <p:nvCxnSpPr>
            <p:cNvPr id="199" name="Google Shape;199;p11"/>
            <p:cNvCxnSpPr/>
            <p:nvPr/>
          </p:nvCxnSpPr>
          <p:spPr>
            <a:xfrm>
              <a:off x="7714625" y="2196200"/>
              <a:ext cx="0" cy="1055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200" name="Google Shape;200;p11"/>
            <p:cNvCxnSpPr/>
            <p:nvPr/>
          </p:nvCxnSpPr>
          <p:spPr>
            <a:xfrm>
              <a:off x="7861575" y="893600"/>
              <a:ext cx="0" cy="2358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201" name="Google Shape;201;p11"/>
            <p:cNvCxnSpPr/>
            <p:nvPr/>
          </p:nvCxnSpPr>
          <p:spPr>
            <a:xfrm>
              <a:off x="7988525" y="2763200"/>
              <a:ext cx="0" cy="574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02" name="Google Shape;202;p11"/>
          <p:cNvGrpSpPr/>
          <p:nvPr/>
        </p:nvGrpSpPr>
        <p:grpSpPr>
          <a:xfrm rot="3558977">
            <a:off x="2670229" y="-784539"/>
            <a:ext cx="273901" cy="1681060"/>
            <a:chOff x="7714625" y="893600"/>
            <a:chExt cx="273900" cy="2444100"/>
          </a:xfrm>
        </p:grpSpPr>
        <p:cxnSp>
          <p:nvCxnSpPr>
            <p:cNvPr id="203" name="Google Shape;203;p11"/>
            <p:cNvCxnSpPr/>
            <p:nvPr/>
          </p:nvCxnSpPr>
          <p:spPr>
            <a:xfrm>
              <a:off x="7714625" y="2196200"/>
              <a:ext cx="0" cy="1055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204" name="Google Shape;204;p11"/>
            <p:cNvCxnSpPr/>
            <p:nvPr/>
          </p:nvCxnSpPr>
          <p:spPr>
            <a:xfrm>
              <a:off x="7861575" y="893600"/>
              <a:ext cx="0" cy="2358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205" name="Google Shape;205;p11"/>
            <p:cNvCxnSpPr/>
            <p:nvPr/>
          </p:nvCxnSpPr>
          <p:spPr>
            <a:xfrm>
              <a:off x="7988525" y="2763200"/>
              <a:ext cx="0" cy="574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pic>
        <p:nvPicPr>
          <p:cNvPr id="206" name="Google Shape;206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508375" y="-733350"/>
            <a:ext cx="5619899" cy="246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2105" y="3875675"/>
            <a:ext cx="3475025" cy="2782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966099">
            <a:off x="7762301" y="3033474"/>
            <a:ext cx="2156351" cy="1842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2023610" flipH="1">
            <a:off x="-327110" y="-289726"/>
            <a:ext cx="2156350" cy="1842150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11"/>
          <p:cNvSpPr/>
          <p:nvPr/>
        </p:nvSpPr>
        <p:spPr>
          <a:xfrm>
            <a:off x="492725" y="188217"/>
            <a:ext cx="8286409" cy="4634448"/>
          </a:xfrm>
          <a:custGeom>
            <a:avLst/>
            <a:gdLst/>
            <a:ahLst/>
            <a:cxnLst/>
            <a:rect l="l" t="t" r="r" b="b"/>
            <a:pathLst>
              <a:path w="285689" h="159781" extrusionOk="0">
                <a:moveTo>
                  <a:pt x="231397" y="1"/>
                </a:moveTo>
                <a:lnTo>
                  <a:pt x="227282" y="4122"/>
                </a:lnTo>
                <a:lnTo>
                  <a:pt x="107" y="4122"/>
                </a:lnTo>
                <a:lnTo>
                  <a:pt x="1" y="159781"/>
                </a:lnTo>
                <a:lnTo>
                  <a:pt x="281437" y="159781"/>
                </a:lnTo>
                <a:lnTo>
                  <a:pt x="281437" y="55635"/>
                </a:lnTo>
                <a:lnTo>
                  <a:pt x="285689" y="51415"/>
                </a:lnTo>
                <a:lnTo>
                  <a:pt x="285689" y="1"/>
                </a:ln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1" name="Google Shape;211;p11"/>
          <p:cNvGrpSpPr/>
          <p:nvPr/>
        </p:nvGrpSpPr>
        <p:grpSpPr>
          <a:xfrm>
            <a:off x="3112388" y="459350"/>
            <a:ext cx="2984720" cy="2699225"/>
            <a:chOff x="3112388" y="459350"/>
            <a:chExt cx="2984720" cy="2699225"/>
          </a:xfrm>
        </p:grpSpPr>
        <p:pic>
          <p:nvPicPr>
            <p:cNvPr id="212" name="Google Shape;212;p1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112412" y="459350"/>
              <a:ext cx="2919178" cy="269922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13" name="Google Shape;213;p11"/>
            <p:cNvGrpSpPr/>
            <p:nvPr/>
          </p:nvGrpSpPr>
          <p:grpSpPr>
            <a:xfrm rot="-1750025">
              <a:off x="5572076" y="1922612"/>
              <a:ext cx="468641" cy="353342"/>
              <a:chOff x="5206375" y="539500"/>
              <a:chExt cx="717550" cy="541013"/>
            </a:xfrm>
          </p:grpSpPr>
          <p:sp>
            <p:nvSpPr>
              <p:cNvPr id="214" name="Google Shape;214;p11"/>
              <p:cNvSpPr/>
              <p:nvPr/>
            </p:nvSpPr>
            <p:spPr>
              <a:xfrm>
                <a:off x="5549275" y="784325"/>
                <a:ext cx="57300" cy="57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215;p11"/>
              <p:cNvSpPr/>
              <p:nvPr/>
            </p:nvSpPr>
            <p:spPr>
              <a:xfrm>
                <a:off x="5733425" y="650975"/>
                <a:ext cx="57300" cy="57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>
                <a:off x="5695325" y="947013"/>
                <a:ext cx="133500" cy="133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>
                <a:off x="5866625" y="757150"/>
                <a:ext cx="57300" cy="57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>
                <a:off x="5206375" y="784325"/>
                <a:ext cx="57300" cy="57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219;p11"/>
              <p:cNvSpPr/>
              <p:nvPr/>
            </p:nvSpPr>
            <p:spPr>
              <a:xfrm>
                <a:off x="5479425" y="539500"/>
                <a:ext cx="95400" cy="954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0" name="Google Shape;220;p11"/>
            <p:cNvGrpSpPr/>
            <p:nvPr/>
          </p:nvGrpSpPr>
          <p:grpSpPr>
            <a:xfrm rot="-6689611">
              <a:off x="3128307" y="1581839"/>
              <a:ext cx="468645" cy="353345"/>
              <a:chOff x="5206375" y="539500"/>
              <a:chExt cx="717550" cy="541013"/>
            </a:xfrm>
          </p:grpSpPr>
          <p:sp>
            <p:nvSpPr>
              <p:cNvPr id="221" name="Google Shape;221;p11"/>
              <p:cNvSpPr/>
              <p:nvPr/>
            </p:nvSpPr>
            <p:spPr>
              <a:xfrm>
                <a:off x="5549275" y="784325"/>
                <a:ext cx="57300" cy="57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>
                <a:off x="5733425" y="650975"/>
                <a:ext cx="57300" cy="57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" name="Google Shape;223;p11"/>
              <p:cNvSpPr/>
              <p:nvPr/>
            </p:nvSpPr>
            <p:spPr>
              <a:xfrm>
                <a:off x="5695325" y="947013"/>
                <a:ext cx="133500" cy="133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224;p11"/>
              <p:cNvSpPr/>
              <p:nvPr/>
            </p:nvSpPr>
            <p:spPr>
              <a:xfrm>
                <a:off x="5866625" y="757150"/>
                <a:ext cx="57300" cy="57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>
                <a:off x="5206375" y="784325"/>
                <a:ext cx="57300" cy="57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>
                <a:off x="5479425" y="539500"/>
                <a:ext cx="95400" cy="954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27" name="Google Shape;227;p11"/>
          <p:cNvSpPr txBox="1">
            <a:spLocks noGrp="1"/>
          </p:cNvSpPr>
          <p:nvPr>
            <p:ph type="title" hasCustomPrompt="1"/>
          </p:nvPr>
        </p:nvSpPr>
        <p:spPr>
          <a:xfrm>
            <a:off x="2346088" y="3189375"/>
            <a:ext cx="5602200" cy="95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600"/>
              <a:buNone/>
              <a:defRPr sz="6500">
                <a:solidFill>
                  <a:schemeClr val="accent1"/>
                </a:solidFill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228" name="Google Shape;228;p11"/>
          <p:cNvSpPr txBox="1">
            <a:spLocks noGrp="1"/>
          </p:cNvSpPr>
          <p:nvPr>
            <p:ph type="subTitle" idx="1"/>
          </p:nvPr>
        </p:nvSpPr>
        <p:spPr>
          <a:xfrm>
            <a:off x="2346100" y="4073400"/>
            <a:ext cx="5602200" cy="43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6"/>
        </a:solidFill>
        <a:effectLst/>
      </p:bgPr>
    </p:bg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7"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1" name="Google Shape;231;p13"/>
          <p:cNvGrpSpPr/>
          <p:nvPr/>
        </p:nvGrpSpPr>
        <p:grpSpPr>
          <a:xfrm rot="3439522">
            <a:off x="3818183" y="-1153553"/>
            <a:ext cx="174972" cy="2496594"/>
            <a:chOff x="7813564" y="694083"/>
            <a:chExt cx="174961" cy="2643617"/>
          </a:xfrm>
        </p:grpSpPr>
        <p:cxnSp>
          <p:nvCxnSpPr>
            <p:cNvPr id="232" name="Google Shape;232;p13"/>
            <p:cNvCxnSpPr/>
            <p:nvPr/>
          </p:nvCxnSpPr>
          <p:spPr>
            <a:xfrm>
              <a:off x="7813564" y="694083"/>
              <a:ext cx="0" cy="2358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233" name="Google Shape;233;p13"/>
            <p:cNvCxnSpPr/>
            <p:nvPr/>
          </p:nvCxnSpPr>
          <p:spPr>
            <a:xfrm>
              <a:off x="7988525" y="2763200"/>
              <a:ext cx="0" cy="574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34" name="Google Shape;234;p13"/>
          <p:cNvGrpSpPr/>
          <p:nvPr/>
        </p:nvGrpSpPr>
        <p:grpSpPr>
          <a:xfrm rot="3439522">
            <a:off x="9389808" y="-883478"/>
            <a:ext cx="174972" cy="2496594"/>
            <a:chOff x="7813564" y="694083"/>
            <a:chExt cx="174961" cy="2643617"/>
          </a:xfrm>
        </p:grpSpPr>
        <p:cxnSp>
          <p:nvCxnSpPr>
            <p:cNvPr id="235" name="Google Shape;235;p13"/>
            <p:cNvCxnSpPr/>
            <p:nvPr/>
          </p:nvCxnSpPr>
          <p:spPr>
            <a:xfrm>
              <a:off x="7813564" y="694083"/>
              <a:ext cx="0" cy="2358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236" name="Google Shape;236;p13"/>
            <p:cNvCxnSpPr/>
            <p:nvPr/>
          </p:nvCxnSpPr>
          <p:spPr>
            <a:xfrm>
              <a:off x="7988525" y="2763200"/>
              <a:ext cx="0" cy="574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pic>
        <p:nvPicPr>
          <p:cNvPr id="237" name="Google Shape;237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7399714" flipH="1">
            <a:off x="2812214" y="4163049"/>
            <a:ext cx="2156351" cy="184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7100" y="3331912"/>
            <a:ext cx="4835949" cy="21234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9" name="Google Shape;239;p13"/>
          <p:cNvCxnSpPr/>
          <p:nvPr/>
        </p:nvCxnSpPr>
        <p:spPr>
          <a:xfrm>
            <a:off x="416680" y="312932"/>
            <a:ext cx="0" cy="1645634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  <p:pic>
        <p:nvPicPr>
          <p:cNvPr id="240" name="Google Shape;240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845945" y="3030950"/>
            <a:ext cx="3027526" cy="242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3400286">
            <a:off x="5745014" y="-755251"/>
            <a:ext cx="2156351" cy="1842150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13"/>
          <p:cNvSpPr/>
          <p:nvPr/>
        </p:nvSpPr>
        <p:spPr>
          <a:xfrm>
            <a:off x="492725" y="188217"/>
            <a:ext cx="8286409" cy="4634448"/>
          </a:xfrm>
          <a:custGeom>
            <a:avLst/>
            <a:gdLst/>
            <a:ahLst/>
            <a:cxnLst/>
            <a:rect l="l" t="t" r="r" b="b"/>
            <a:pathLst>
              <a:path w="285689" h="159781" extrusionOk="0">
                <a:moveTo>
                  <a:pt x="231397" y="1"/>
                </a:moveTo>
                <a:lnTo>
                  <a:pt x="227282" y="4122"/>
                </a:lnTo>
                <a:lnTo>
                  <a:pt x="107" y="4122"/>
                </a:lnTo>
                <a:lnTo>
                  <a:pt x="1" y="159781"/>
                </a:lnTo>
                <a:lnTo>
                  <a:pt x="281437" y="159781"/>
                </a:lnTo>
                <a:lnTo>
                  <a:pt x="281437" y="55635"/>
                </a:lnTo>
                <a:lnTo>
                  <a:pt x="285689" y="51415"/>
                </a:lnTo>
                <a:lnTo>
                  <a:pt x="285689" y="1"/>
                </a:ln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13"/>
          <p:cNvSpPr txBox="1">
            <a:spLocks noGrp="1"/>
          </p:cNvSpPr>
          <p:nvPr>
            <p:ph type="subTitle" idx="1"/>
          </p:nvPr>
        </p:nvSpPr>
        <p:spPr>
          <a:xfrm>
            <a:off x="713225" y="2390990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4" name="Google Shape;244;p13"/>
          <p:cNvSpPr txBox="1">
            <a:spLocks noGrp="1"/>
          </p:cNvSpPr>
          <p:nvPr>
            <p:ph type="subTitle" idx="2"/>
          </p:nvPr>
        </p:nvSpPr>
        <p:spPr>
          <a:xfrm>
            <a:off x="713225" y="3861159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5" name="Google Shape;245;p13"/>
          <p:cNvSpPr txBox="1">
            <a:spLocks noGrp="1"/>
          </p:cNvSpPr>
          <p:nvPr>
            <p:ph type="subTitle" idx="3"/>
          </p:nvPr>
        </p:nvSpPr>
        <p:spPr>
          <a:xfrm>
            <a:off x="3419250" y="3861159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6" name="Google Shape;246;p13"/>
          <p:cNvSpPr txBox="1">
            <a:spLocks noGrp="1"/>
          </p:cNvSpPr>
          <p:nvPr>
            <p:ph type="subTitle" idx="4"/>
          </p:nvPr>
        </p:nvSpPr>
        <p:spPr>
          <a:xfrm>
            <a:off x="3419250" y="2390990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7" name="Google Shape;247;p13"/>
          <p:cNvSpPr txBox="1">
            <a:spLocks noGrp="1"/>
          </p:cNvSpPr>
          <p:nvPr>
            <p:ph type="title" hasCustomPrompt="1"/>
          </p:nvPr>
        </p:nvSpPr>
        <p:spPr>
          <a:xfrm>
            <a:off x="1415375" y="1648938"/>
            <a:ext cx="901200" cy="385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48" name="Google Shape;248;p13"/>
          <p:cNvSpPr txBox="1">
            <a:spLocks noGrp="1"/>
          </p:cNvSpPr>
          <p:nvPr>
            <p:ph type="title" idx="5" hasCustomPrompt="1"/>
          </p:nvPr>
        </p:nvSpPr>
        <p:spPr>
          <a:xfrm>
            <a:off x="4121400" y="3105800"/>
            <a:ext cx="901200" cy="385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49" name="Google Shape;249;p13"/>
          <p:cNvSpPr txBox="1">
            <a:spLocks noGrp="1"/>
          </p:cNvSpPr>
          <p:nvPr>
            <p:ph type="title" idx="6" hasCustomPrompt="1"/>
          </p:nvPr>
        </p:nvSpPr>
        <p:spPr>
          <a:xfrm>
            <a:off x="1415375" y="3105800"/>
            <a:ext cx="901200" cy="385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50" name="Google Shape;250;p13"/>
          <p:cNvSpPr txBox="1">
            <a:spLocks noGrp="1"/>
          </p:cNvSpPr>
          <p:nvPr>
            <p:ph type="title" idx="7" hasCustomPrompt="1"/>
          </p:nvPr>
        </p:nvSpPr>
        <p:spPr>
          <a:xfrm>
            <a:off x="4121400" y="1648938"/>
            <a:ext cx="901200" cy="385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51" name="Google Shape;251;p13"/>
          <p:cNvSpPr txBox="1">
            <a:spLocks noGrp="1"/>
          </p:cNvSpPr>
          <p:nvPr>
            <p:ph type="subTitle" idx="8"/>
          </p:nvPr>
        </p:nvSpPr>
        <p:spPr>
          <a:xfrm>
            <a:off x="6125275" y="3861159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2" name="Google Shape;252;p13"/>
          <p:cNvSpPr txBox="1">
            <a:spLocks noGrp="1"/>
          </p:cNvSpPr>
          <p:nvPr>
            <p:ph type="subTitle" idx="9"/>
          </p:nvPr>
        </p:nvSpPr>
        <p:spPr>
          <a:xfrm>
            <a:off x="6125275" y="2390990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3" name="Google Shape;253;p13"/>
          <p:cNvSpPr txBox="1">
            <a:spLocks noGrp="1"/>
          </p:cNvSpPr>
          <p:nvPr>
            <p:ph type="title" idx="13" hasCustomPrompt="1"/>
          </p:nvPr>
        </p:nvSpPr>
        <p:spPr>
          <a:xfrm>
            <a:off x="6827425" y="3105800"/>
            <a:ext cx="901200" cy="385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54" name="Google Shape;254;p13"/>
          <p:cNvSpPr txBox="1">
            <a:spLocks noGrp="1"/>
          </p:cNvSpPr>
          <p:nvPr>
            <p:ph type="title" idx="14" hasCustomPrompt="1"/>
          </p:nvPr>
        </p:nvSpPr>
        <p:spPr>
          <a:xfrm>
            <a:off x="6827425" y="1648938"/>
            <a:ext cx="901200" cy="385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55" name="Google Shape;255;p13"/>
          <p:cNvSpPr txBox="1">
            <a:spLocks noGrp="1"/>
          </p:cNvSpPr>
          <p:nvPr>
            <p:ph type="subTitle" idx="15"/>
          </p:nvPr>
        </p:nvSpPr>
        <p:spPr>
          <a:xfrm>
            <a:off x="713225" y="2126013"/>
            <a:ext cx="2305500" cy="3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accent6"/>
                </a:solidFill>
                <a:latin typeface="Bakbak One"/>
                <a:ea typeface="Bakbak One"/>
                <a:cs typeface="Bakbak One"/>
                <a:sym typeface="Bakbak One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56" name="Google Shape;256;p13"/>
          <p:cNvSpPr txBox="1">
            <a:spLocks noGrp="1"/>
          </p:cNvSpPr>
          <p:nvPr>
            <p:ph type="subTitle" idx="16"/>
          </p:nvPr>
        </p:nvSpPr>
        <p:spPr>
          <a:xfrm>
            <a:off x="713225" y="3582798"/>
            <a:ext cx="2305500" cy="3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accent6"/>
                </a:solidFill>
                <a:latin typeface="Bakbak One"/>
                <a:ea typeface="Bakbak One"/>
                <a:cs typeface="Bakbak One"/>
                <a:sym typeface="Bakbak One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57" name="Google Shape;257;p13"/>
          <p:cNvSpPr txBox="1">
            <a:spLocks noGrp="1"/>
          </p:cNvSpPr>
          <p:nvPr>
            <p:ph type="subTitle" idx="17"/>
          </p:nvPr>
        </p:nvSpPr>
        <p:spPr>
          <a:xfrm>
            <a:off x="3419250" y="3582798"/>
            <a:ext cx="2305500" cy="3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accent6"/>
                </a:solidFill>
                <a:latin typeface="Bakbak One"/>
                <a:ea typeface="Bakbak One"/>
                <a:cs typeface="Bakbak One"/>
                <a:sym typeface="Bakbak One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58" name="Google Shape;258;p13"/>
          <p:cNvSpPr txBox="1">
            <a:spLocks noGrp="1"/>
          </p:cNvSpPr>
          <p:nvPr>
            <p:ph type="subTitle" idx="18"/>
          </p:nvPr>
        </p:nvSpPr>
        <p:spPr>
          <a:xfrm>
            <a:off x="3419250" y="2126013"/>
            <a:ext cx="2305500" cy="3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accent6"/>
                </a:solidFill>
                <a:latin typeface="Bakbak One"/>
                <a:ea typeface="Bakbak One"/>
                <a:cs typeface="Bakbak One"/>
                <a:sym typeface="Bakbak One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59" name="Google Shape;259;p13"/>
          <p:cNvSpPr txBox="1">
            <a:spLocks noGrp="1"/>
          </p:cNvSpPr>
          <p:nvPr>
            <p:ph type="subTitle" idx="19"/>
          </p:nvPr>
        </p:nvSpPr>
        <p:spPr>
          <a:xfrm>
            <a:off x="6125275" y="3582798"/>
            <a:ext cx="2305500" cy="3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accent6"/>
                </a:solidFill>
                <a:latin typeface="Bakbak One"/>
                <a:ea typeface="Bakbak One"/>
                <a:cs typeface="Bakbak One"/>
                <a:sym typeface="Bakbak One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60" name="Google Shape;260;p13"/>
          <p:cNvSpPr txBox="1">
            <a:spLocks noGrp="1"/>
          </p:cNvSpPr>
          <p:nvPr>
            <p:ph type="subTitle" idx="20"/>
          </p:nvPr>
        </p:nvSpPr>
        <p:spPr>
          <a:xfrm>
            <a:off x="6125275" y="2126013"/>
            <a:ext cx="2305500" cy="3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accent6"/>
                </a:solidFill>
                <a:latin typeface="Bakbak One"/>
                <a:ea typeface="Bakbak One"/>
                <a:cs typeface="Bakbak One"/>
                <a:sym typeface="Bakbak One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pic>
        <p:nvPicPr>
          <p:cNvPr id="261" name="Google Shape;261;p13"/>
          <p:cNvPicPr preferRelativeResize="0"/>
          <p:nvPr/>
        </p:nvPicPr>
        <p:blipFill rotWithShape="1">
          <a:blip r:embed="rId5">
            <a:alphaModFix/>
          </a:blip>
          <a:srcRect l="24424" t="7966" r="-7584" b="-2350"/>
          <a:stretch/>
        </p:blipFill>
        <p:spPr>
          <a:xfrm>
            <a:off x="502920" y="317375"/>
            <a:ext cx="1409747" cy="1732449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13"/>
          <p:cNvSpPr txBox="1">
            <a:spLocks noGrp="1"/>
          </p:cNvSpPr>
          <p:nvPr>
            <p:ph type="title" idx="21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13"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4" name="Google Shape;264;p14"/>
          <p:cNvCxnSpPr/>
          <p:nvPr/>
        </p:nvCxnSpPr>
        <p:spPr>
          <a:xfrm>
            <a:off x="1665446" y="-693915"/>
            <a:ext cx="0" cy="162184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65" name="Google Shape;265;p14"/>
          <p:cNvCxnSpPr/>
          <p:nvPr/>
        </p:nvCxnSpPr>
        <p:spPr>
          <a:xfrm>
            <a:off x="1151830" y="371836"/>
            <a:ext cx="0" cy="39514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  <p:pic>
        <p:nvPicPr>
          <p:cNvPr id="266" name="Google Shape;266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538550" y="-736950"/>
            <a:ext cx="5619899" cy="24676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7" name="Google Shape;267;p14"/>
          <p:cNvGrpSpPr/>
          <p:nvPr/>
        </p:nvGrpSpPr>
        <p:grpSpPr>
          <a:xfrm rot="3558977">
            <a:off x="8419429" y="-343652"/>
            <a:ext cx="273901" cy="1681060"/>
            <a:chOff x="7714625" y="893600"/>
            <a:chExt cx="273900" cy="2444100"/>
          </a:xfrm>
        </p:grpSpPr>
        <p:cxnSp>
          <p:nvCxnSpPr>
            <p:cNvPr id="268" name="Google Shape;268;p14"/>
            <p:cNvCxnSpPr/>
            <p:nvPr/>
          </p:nvCxnSpPr>
          <p:spPr>
            <a:xfrm>
              <a:off x="7714625" y="2196200"/>
              <a:ext cx="0" cy="1055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269" name="Google Shape;269;p14"/>
            <p:cNvCxnSpPr/>
            <p:nvPr/>
          </p:nvCxnSpPr>
          <p:spPr>
            <a:xfrm>
              <a:off x="7861575" y="893600"/>
              <a:ext cx="0" cy="2358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270" name="Google Shape;270;p14"/>
            <p:cNvCxnSpPr/>
            <p:nvPr/>
          </p:nvCxnSpPr>
          <p:spPr>
            <a:xfrm>
              <a:off x="7988525" y="2763200"/>
              <a:ext cx="0" cy="574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pic>
        <p:nvPicPr>
          <p:cNvPr id="271" name="Google Shape;271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953775" y="798000"/>
            <a:ext cx="5619899" cy="246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355" y="4413125"/>
            <a:ext cx="3475025" cy="27827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3" name="Google Shape;273;p14"/>
          <p:cNvCxnSpPr/>
          <p:nvPr/>
        </p:nvCxnSpPr>
        <p:spPr>
          <a:xfrm>
            <a:off x="5539100" y="4298732"/>
            <a:ext cx="0" cy="1621812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74" name="Google Shape;274;p14"/>
          <p:cNvCxnSpPr/>
          <p:nvPr/>
        </p:nvCxnSpPr>
        <p:spPr>
          <a:xfrm>
            <a:off x="4597330" y="5358423"/>
            <a:ext cx="0" cy="39514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  <p:pic>
        <p:nvPicPr>
          <p:cNvPr id="275" name="Google Shape;27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2833173">
            <a:off x="7579277" y="3643951"/>
            <a:ext cx="2156351" cy="1842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4421044">
            <a:off x="-808810" y="522225"/>
            <a:ext cx="2156350" cy="1842149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14"/>
          <p:cNvSpPr/>
          <p:nvPr/>
        </p:nvSpPr>
        <p:spPr>
          <a:xfrm>
            <a:off x="492725" y="188217"/>
            <a:ext cx="8286409" cy="4634448"/>
          </a:xfrm>
          <a:custGeom>
            <a:avLst/>
            <a:gdLst/>
            <a:ahLst/>
            <a:cxnLst/>
            <a:rect l="l" t="t" r="r" b="b"/>
            <a:pathLst>
              <a:path w="285689" h="159781" extrusionOk="0">
                <a:moveTo>
                  <a:pt x="231397" y="1"/>
                </a:moveTo>
                <a:lnTo>
                  <a:pt x="227282" y="4122"/>
                </a:lnTo>
                <a:lnTo>
                  <a:pt x="107" y="4122"/>
                </a:lnTo>
                <a:lnTo>
                  <a:pt x="1" y="159781"/>
                </a:lnTo>
                <a:lnTo>
                  <a:pt x="281437" y="159781"/>
                </a:lnTo>
                <a:lnTo>
                  <a:pt x="281437" y="55635"/>
                </a:lnTo>
                <a:lnTo>
                  <a:pt x="285689" y="51415"/>
                </a:lnTo>
                <a:lnTo>
                  <a:pt x="285689" y="1"/>
                </a:ln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14"/>
          <p:cNvSpPr txBox="1">
            <a:spLocks noGrp="1"/>
          </p:cNvSpPr>
          <p:nvPr>
            <p:ph type="title" hasCustomPrompt="1"/>
          </p:nvPr>
        </p:nvSpPr>
        <p:spPr>
          <a:xfrm>
            <a:off x="4574275" y="1051225"/>
            <a:ext cx="3856500" cy="76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45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79" name="Google Shape;279;p14"/>
          <p:cNvSpPr txBox="1">
            <a:spLocks noGrp="1"/>
          </p:cNvSpPr>
          <p:nvPr>
            <p:ph type="subTitle" idx="1"/>
          </p:nvPr>
        </p:nvSpPr>
        <p:spPr>
          <a:xfrm>
            <a:off x="4574275" y="1632179"/>
            <a:ext cx="38565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0" name="Google Shape;280;p14"/>
          <p:cNvSpPr txBox="1">
            <a:spLocks noGrp="1"/>
          </p:cNvSpPr>
          <p:nvPr>
            <p:ph type="title" idx="2" hasCustomPrompt="1"/>
          </p:nvPr>
        </p:nvSpPr>
        <p:spPr>
          <a:xfrm>
            <a:off x="4574275" y="2158435"/>
            <a:ext cx="3856500" cy="76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45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81" name="Google Shape;281;p14"/>
          <p:cNvSpPr txBox="1">
            <a:spLocks noGrp="1"/>
          </p:cNvSpPr>
          <p:nvPr>
            <p:ph type="subTitle" idx="3"/>
          </p:nvPr>
        </p:nvSpPr>
        <p:spPr>
          <a:xfrm>
            <a:off x="4574275" y="2752102"/>
            <a:ext cx="38565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2" name="Google Shape;282;p14"/>
          <p:cNvSpPr txBox="1">
            <a:spLocks noGrp="1"/>
          </p:cNvSpPr>
          <p:nvPr>
            <p:ph type="title" idx="4" hasCustomPrompt="1"/>
          </p:nvPr>
        </p:nvSpPr>
        <p:spPr>
          <a:xfrm>
            <a:off x="4574275" y="3265646"/>
            <a:ext cx="3856500" cy="76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45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83" name="Google Shape;283;p14"/>
          <p:cNvSpPr txBox="1">
            <a:spLocks noGrp="1"/>
          </p:cNvSpPr>
          <p:nvPr>
            <p:ph type="subTitle" idx="5"/>
          </p:nvPr>
        </p:nvSpPr>
        <p:spPr>
          <a:xfrm>
            <a:off x="4574275" y="3872025"/>
            <a:ext cx="38565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pic>
        <p:nvPicPr>
          <p:cNvPr id="284" name="Google Shape;284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2675" y="1078900"/>
            <a:ext cx="3202125" cy="32041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CUSTOM_18"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6" name="Google Shape;286;p15"/>
          <p:cNvGrpSpPr/>
          <p:nvPr/>
        </p:nvGrpSpPr>
        <p:grpSpPr>
          <a:xfrm rot="3558977">
            <a:off x="8585529" y="73711"/>
            <a:ext cx="273901" cy="1681060"/>
            <a:chOff x="7714625" y="893600"/>
            <a:chExt cx="273900" cy="2444100"/>
          </a:xfrm>
        </p:grpSpPr>
        <p:cxnSp>
          <p:nvCxnSpPr>
            <p:cNvPr id="287" name="Google Shape;287;p15"/>
            <p:cNvCxnSpPr/>
            <p:nvPr/>
          </p:nvCxnSpPr>
          <p:spPr>
            <a:xfrm>
              <a:off x="7714625" y="2196200"/>
              <a:ext cx="0" cy="1055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288" name="Google Shape;288;p15"/>
            <p:cNvCxnSpPr/>
            <p:nvPr/>
          </p:nvCxnSpPr>
          <p:spPr>
            <a:xfrm>
              <a:off x="7861575" y="893600"/>
              <a:ext cx="0" cy="2358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289" name="Google Shape;289;p15"/>
            <p:cNvCxnSpPr/>
            <p:nvPr/>
          </p:nvCxnSpPr>
          <p:spPr>
            <a:xfrm>
              <a:off x="7988525" y="2763200"/>
              <a:ext cx="0" cy="574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90" name="Google Shape;290;p15"/>
          <p:cNvGrpSpPr/>
          <p:nvPr/>
        </p:nvGrpSpPr>
        <p:grpSpPr>
          <a:xfrm rot="3558977">
            <a:off x="6046979" y="-416714"/>
            <a:ext cx="273901" cy="1681060"/>
            <a:chOff x="7714625" y="893600"/>
            <a:chExt cx="273900" cy="2444100"/>
          </a:xfrm>
        </p:grpSpPr>
        <p:cxnSp>
          <p:nvCxnSpPr>
            <p:cNvPr id="291" name="Google Shape;291;p15"/>
            <p:cNvCxnSpPr/>
            <p:nvPr/>
          </p:nvCxnSpPr>
          <p:spPr>
            <a:xfrm>
              <a:off x="7714625" y="2196200"/>
              <a:ext cx="0" cy="1055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292" name="Google Shape;292;p15"/>
            <p:cNvCxnSpPr/>
            <p:nvPr/>
          </p:nvCxnSpPr>
          <p:spPr>
            <a:xfrm>
              <a:off x="7861575" y="893600"/>
              <a:ext cx="0" cy="2358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293" name="Google Shape;293;p15"/>
            <p:cNvCxnSpPr/>
            <p:nvPr/>
          </p:nvCxnSpPr>
          <p:spPr>
            <a:xfrm>
              <a:off x="7988525" y="2763200"/>
              <a:ext cx="0" cy="574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pic>
        <p:nvPicPr>
          <p:cNvPr id="294" name="Google Shape;294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511250" y="1699050"/>
            <a:ext cx="5619899" cy="246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1455" y="3931900"/>
            <a:ext cx="3475025" cy="27827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6" name="Google Shape;296;p15"/>
          <p:cNvCxnSpPr/>
          <p:nvPr/>
        </p:nvCxnSpPr>
        <p:spPr>
          <a:xfrm>
            <a:off x="292500" y="2707132"/>
            <a:ext cx="0" cy="1621812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  <p:pic>
        <p:nvPicPr>
          <p:cNvPr id="297" name="Google Shape;297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2700000">
            <a:off x="7503777" y="3793274"/>
            <a:ext cx="2156351" cy="1842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7494211">
            <a:off x="-411535" y="-446525"/>
            <a:ext cx="2156350" cy="1842150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15"/>
          <p:cNvSpPr/>
          <p:nvPr/>
        </p:nvSpPr>
        <p:spPr>
          <a:xfrm>
            <a:off x="492725" y="188217"/>
            <a:ext cx="8286409" cy="4634448"/>
          </a:xfrm>
          <a:custGeom>
            <a:avLst/>
            <a:gdLst/>
            <a:ahLst/>
            <a:cxnLst/>
            <a:rect l="l" t="t" r="r" b="b"/>
            <a:pathLst>
              <a:path w="285689" h="159781" extrusionOk="0">
                <a:moveTo>
                  <a:pt x="231397" y="1"/>
                </a:moveTo>
                <a:lnTo>
                  <a:pt x="227282" y="4122"/>
                </a:lnTo>
                <a:lnTo>
                  <a:pt x="107" y="4122"/>
                </a:lnTo>
                <a:lnTo>
                  <a:pt x="1" y="159781"/>
                </a:lnTo>
                <a:lnTo>
                  <a:pt x="281437" y="159781"/>
                </a:lnTo>
                <a:lnTo>
                  <a:pt x="281437" y="55635"/>
                </a:lnTo>
                <a:lnTo>
                  <a:pt x="285689" y="51415"/>
                </a:lnTo>
                <a:lnTo>
                  <a:pt x="285689" y="1"/>
                </a:ln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p15"/>
          <p:cNvSpPr txBox="1">
            <a:spLocks noGrp="1"/>
          </p:cNvSpPr>
          <p:nvPr>
            <p:ph type="subTitle" idx="1"/>
          </p:nvPr>
        </p:nvSpPr>
        <p:spPr>
          <a:xfrm>
            <a:off x="937625" y="3477725"/>
            <a:ext cx="21753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1" name="Google Shape;301;p15"/>
          <p:cNvSpPr txBox="1">
            <a:spLocks noGrp="1"/>
          </p:cNvSpPr>
          <p:nvPr>
            <p:ph type="subTitle" idx="2"/>
          </p:nvPr>
        </p:nvSpPr>
        <p:spPr>
          <a:xfrm>
            <a:off x="3484350" y="3477725"/>
            <a:ext cx="21753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2" name="Google Shape;302;p15"/>
          <p:cNvSpPr txBox="1">
            <a:spLocks noGrp="1"/>
          </p:cNvSpPr>
          <p:nvPr>
            <p:ph type="subTitle" idx="3"/>
          </p:nvPr>
        </p:nvSpPr>
        <p:spPr>
          <a:xfrm>
            <a:off x="6031074" y="3477725"/>
            <a:ext cx="21753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3" name="Google Shape;303;p15"/>
          <p:cNvSpPr txBox="1">
            <a:spLocks noGrp="1"/>
          </p:cNvSpPr>
          <p:nvPr>
            <p:ph type="subTitle" idx="4"/>
          </p:nvPr>
        </p:nvSpPr>
        <p:spPr>
          <a:xfrm>
            <a:off x="937625" y="3224475"/>
            <a:ext cx="21753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000">
                <a:solidFill>
                  <a:schemeClr val="accent6"/>
                </a:solidFill>
                <a:latin typeface="Bakbak One"/>
                <a:ea typeface="Bakbak One"/>
                <a:cs typeface="Bakbak One"/>
                <a:sym typeface="Bakbak One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04" name="Google Shape;304;p15"/>
          <p:cNvSpPr txBox="1">
            <a:spLocks noGrp="1"/>
          </p:cNvSpPr>
          <p:nvPr>
            <p:ph type="subTitle" idx="5"/>
          </p:nvPr>
        </p:nvSpPr>
        <p:spPr>
          <a:xfrm>
            <a:off x="3484346" y="3224475"/>
            <a:ext cx="21753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000">
                <a:solidFill>
                  <a:schemeClr val="accent6"/>
                </a:solidFill>
                <a:latin typeface="Bakbak One"/>
                <a:ea typeface="Bakbak One"/>
                <a:cs typeface="Bakbak One"/>
                <a:sym typeface="Bakbak One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05" name="Google Shape;305;p15"/>
          <p:cNvSpPr txBox="1">
            <a:spLocks noGrp="1"/>
          </p:cNvSpPr>
          <p:nvPr>
            <p:ph type="subTitle" idx="6"/>
          </p:nvPr>
        </p:nvSpPr>
        <p:spPr>
          <a:xfrm>
            <a:off x="6031074" y="3224475"/>
            <a:ext cx="21753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000">
                <a:solidFill>
                  <a:schemeClr val="accent6"/>
                </a:solidFill>
                <a:latin typeface="Bakbak One"/>
                <a:ea typeface="Bakbak One"/>
                <a:cs typeface="Bakbak One"/>
                <a:sym typeface="Bakbak One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06" name="Google Shape;306;p15"/>
          <p:cNvSpPr txBox="1">
            <a:spLocks noGrp="1"/>
          </p:cNvSpPr>
          <p:nvPr>
            <p:ph type="title" hasCustomPrompt="1"/>
          </p:nvPr>
        </p:nvSpPr>
        <p:spPr>
          <a:xfrm>
            <a:off x="1534025" y="2612400"/>
            <a:ext cx="982500" cy="5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None/>
              <a:defRPr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None/>
              <a:defRPr sz="27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None/>
              <a:defRPr sz="27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None/>
              <a:defRPr sz="27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None/>
              <a:defRPr sz="27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None/>
              <a:defRPr sz="27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None/>
              <a:defRPr sz="27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None/>
              <a:defRPr sz="27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None/>
              <a:defRPr sz="27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07" name="Google Shape;307;p15"/>
          <p:cNvSpPr txBox="1">
            <a:spLocks noGrp="1"/>
          </p:cNvSpPr>
          <p:nvPr>
            <p:ph type="title" idx="7" hasCustomPrompt="1"/>
          </p:nvPr>
        </p:nvSpPr>
        <p:spPr>
          <a:xfrm>
            <a:off x="4080750" y="2612400"/>
            <a:ext cx="982500" cy="5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None/>
              <a:defRPr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None/>
              <a:defRPr sz="27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None/>
              <a:defRPr sz="27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None/>
              <a:defRPr sz="27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None/>
              <a:defRPr sz="27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None/>
              <a:defRPr sz="27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None/>
              <a:defRPr sz="27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None/>
              <a:defRPr sz="27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None/>
              <a:defRPr sz="27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08" name="Google Shape;308;p15"/>
          <p:cNvSpPr txBox="1">
            <a:spLocks noGrp="1"/>
          </p:cNvSpPr>
          <p:nvPr>
            <p:ph type="title" idx="8" hasCustomPrompt="1"/>
          </p:nvPr>
        </p:nvSpPr>
        <p:spPr>
          <a:xfrm>
            <a:off x="6661525" y="2612400"/>
            <a:ext cx="982500" cy="5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None/>
              <a:defRPr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None/>
              <a:defRPr sz="27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None/>
              <a:defRPr sz="27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None/>
              <a:defRPr sz="27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None/>
              <a:defRPr sz="27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None/>
              <a:defRPr sz="27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None/>
              <a:defRPr sz="27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None/>
              <a:defRPr sz="27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None/>
              <a:defRPr sz="27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pic>
        <p:nvPicPr>
          <p:cNvPr id="309" name="Google Shape;309;p15"/>
          <p:cNvPicPr preferRelativeResize="0"/>
          <p:nvPr/>
        </p:nvPicPr>
        <p:blipFill rotWithShape="1">
          <a:blip r:embed="rId5">
            <a:alphaModFix/>
          </a:blip>
          <a:srcRect l="24424" t="7966" r="-7584" b="-2350"/>
          <a:stretch/>
        </p:blipFill>
        <p:spPr>
          <a:xfrm>
            <a:off x="502920" y="317375"/>
            <a:ext cx="1409747" cy="1732449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15"/>
          <p:cNvSpPr txBox="1">
            <a:spLocks noGrp="1"/>
          </p:cNvSpPr>
          <p:nvPr>
            <p:ph type="title" idx="9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12"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2" name="Google Shape;312;p16"/>
          <p:cNvCxnSpPr/>
          <p:nvPr/>
        </p:nvCxnSpPr>
        <p:spPr>
          <a:xfrm>
            <a:off x="413775" y="1337245"/>
            <a:ext cx="0" cy="1621812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  <p:grpSp>
        <p:nvGrpSpPr>
          <p:cNvPr id="313" name="Google Shape;313;p16"/>
          <p:cNvGrpSpPr/>
          <p:nvPr/>
        </p:nvGrpSpPr>
        <p:grpSpPr>
          <a:xfrm rot="3558977">
            <a:off x="5247229" y="-746364"/>
            <a:ext cx="273901" cy="1681060"/>
            <a:chOff x="7714625" y="893600"/>
            <a:chExt cx="273900" cy="2444100"/>
          </a:xfrm>
        </p:grpSpPr>
        <p:cxnSp>
          <p:nvCxnSpPr>
            <p:cNvPr id="314" name="Google Shape;314;p16"/>
            <p:cNvCxnSpPr/>
            <p:nvPr/>
          </p:nvCxnSpPr>
          <p:spPr>
            <a:xfrm>
              <a:off x="7714625" y="2196200"/>
              <a:ext cx="0" cy="1055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315" name="Google Shape;315;p16"/>
            <p:cNvCxnSpPr/>
            <p:nvPr/>
          </p:nvCxnSpPr>
          <p:spPr>
            <a:xfrm>
              <a:off x="7861575" y="893600"/>
              <a:ext cx="0" cy="2358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316" name="Google Shape;316;p16"/>
            <p:cNvCxnSpPr/>
            <p:nvPr/>
          </p:nvCxnSpPr>
          <p:spPr>
            <a:xfrm>
              <a:off x="7988525" y="2763200"/>
              <a:ext cx="0" cy="574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pic>
        <p:nvPicPr>
          <p:cNvPr id="317" name="Google Shape;317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235175" y="-195075"/>
            <a:ext cx="5619899" cy="246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86630" y="4232250"/>
            <a:ext cx="3475025" cy="27827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9" name="Google Shape;319;p16"/>
          <p:cNvGrpSpPr/>
          <p:nvPr/>
        </p:nvGrpSpPr>
        <p:grpSpPr>
          <a:xfrm rot="3558977">
            <a:off x="8428929" y="2738348"/>
            <a:ext cx="273901" cy="1681060"/>
            <a:chOff x="7714625" y="893600"/>
            <a:chExt cx="273900" cy="2444100"/>
          </a:xfrm>
        </p:grpSpPr>
        <p:cxnSp>
          <p:nvCxnSpPr>
            <p:cNvPr id="320" name="Google Shape;320;p16"/>
            <p:cNvCxnSpPr/>
            <p:nvPr/>
          </p:nvCxnSpPr>
          <p:spPr>
            <a:xfrm>
              <a:off x="7714625" y="2196200"/>
              <a:ext cx="0" cy="1055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321" name="Google Shape;321;p16"/>
            <p:cNvCxnSpPr/>
            <p:nvPr/>
          </p:nvCxnSpPr>
          <p:spPr>
            <a:xfrm>
              <a:off x="7861575" y="893600"/>
              <a:ext cx="0" cy="2358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322" name="Google Shape;322;p16"/>
            <p:cNvCxnSpPr/>
            <p:nvPr/>
          </p:nvCxnSpPr>
          <p:spPr>
            <a:xfrm>
              <a:off x="7988525" y="2763200"/>
              <a:ext cx="0" cy="574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pic>
        <p:nvPicPr>
          <p:cNvPr id="323" name="Google Shape;32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966099">
            <a:off x="-713099" y="3955274"/>
            <a:ext cx="2156351" cy="1842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2294079" flipH="1">
            <a:off x="7352590" y="-339351"/>
            <a:ext cx="2156350" cy="1842150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16"/>
          <p:cNvSpPr/>
          <p:nvPr/>
        </p:nvSpPr>
        <p:spPr>
          <a:xfrm>
            <a:off x="492725" y="188217"/>
            <a:ext cx="8286409" cy="4634448"/>
          </a:xfrm>
          <a:custGeom>
            <a:avLst/>
            <a:gdLst/>
            <a:ahLst/>
            <a:cxnLst/>
            <a:rect l="l" t="t" r="r" b="b"/>
            <a:pathLst>
              <a:path w="285689" h="159781" extrusionOk="0">
                <a:moveTo>
                  <a:pt x="231397" y="1"/>
                </a:moveTo>
                <a:lnTo>
                  <a:pt x="227282" y="4122"/>
                </a:lnTo>
                <a:lnTo>
                  <a:pt x="107" y="4122"/>
                </a:lnTo>
                <a:lnTo>
                  <a:pt x="1" y="159781"/>
                </a:lnTo>
                <a:lnTo>
                  <a:pt x="281437" y="159781"/>
                </a:lnTo>
                <a:lnTo>
                  <a:pt x="281437" y="55635"/>
                </a:lnTo>
                <a:lnTo>
                  <a:pt x="285689" y="51415"/>
                </a:lnTo>
                <a:lnTo>
                  <a:pt x="285689" y="1"/>
                </a:ln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16"/>
          <p:cNvSpPr txBox="1">
            <a:spLocks noGrp="1"/>
          </p:cNvSpPr>
          <p:nvPr>
            <p:ph type="title"/>
          </p:nvPr>
        </p:nvSpPr>
        <p:spPr>
          <a:xfrm>
            <a:off x="1516500" y="2951150"/>
            <a:ext cx="6111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6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27" name="Google Shape;327;p16"/>
          <p:cNvSpPr txBox="1">
            <a:spLocks noGrp="1"/>
          </p:cNvSpPr>
          <p:nvPr>
            <p:ph type="subTitle" idx="1"/>
          </p:nvPr>
        </p:nvSpPr>
        <p:spPr>
          <a:xfrm>
            <a:off x="1516500" y="3523850"/>
            <a:ext cx="6111000" cy="9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12_1"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9" name="Google Shape;329;p17"/>
          <p:cNvGrpSpPr/>
          <p:nvPr/>
        </p:nvGrpSpPr>
        <p:grpSpPr>
          <a:xfrm rot="3558977">
            <a:off x="8523454" y="1664923"/>
            <a:ext cx="273901" cy="1681060"/>
            <a:chOff x="7714625" y="893600"/>
            <a:chExt cx="273900" cy="2444100"/>
          </a:xfrm>
        </p:grpSpPr>
        <p:cxnSp>
          <p:nvCxnSpPr>
            <p:cNvPr id="330" name="Google Shape;330;p17"/>
            <p:cNvCxnSpPr/>
            <p:nvPr/>
          </p:nvCxnSpPr>
          <p:spPr>
            <a:xfrm>
              <a:off x="7714625" y="2196200"/>
              <a:ext cx="0" cy="1055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331" name="Google Shape;331;p17"/>
            <p:cNvCxnSpPr/>
            <p:nvPr/>
          </p:nvCxnSpPr>
          <p:spPr>
            <a:xfrm>
              <a:off x="7861575" y="893600"/>
              <a:ext cx="0" cy="2358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332" name="Google Shape;332;p17"/>
            <p:cNvCxnSpPr/>
            <p:nvPr/>
          </p:nvCxnSpPr>
          <p:spPr>
            <a:xfrm>
              <a:off x="7988525" y="2763200"/>
              <a:ext cx="0" cy="574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pic>
        <p:nvPicPr>
          <p:cNvPr id="333" name="Google Shape;333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1044366">
            <a:off x="3440976" y="4211849"/>
            <a:ext cx="2156350" cy="18421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4" name="Google Shape;334;p17"/>
          <p:cNvCxnSpPr/>
          <p:nvPr/>
        </p:nvCxnSpPr>
        <p:spPr>
          <a:xfrm>
            <a:off x="261071" y="1463585"/>
            <a:ext cx="0" cy="162184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  <p:pic>
        <p:nvPicPr>
          <p:cNvPr id="335" name="Google Shape;33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22382" y="2844400"/>
            <a:ext cx="3475025" cy="2782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2294079" flipH="1">
            <a:off x="7265715" y="-353101"/>
            <a:ext cx="2156350" cy="184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7812" y="-499425"/>
            <a:ext cx="5619899" cy="2467650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17"/>
          <p:cNvSpPr/>
          <p:nvPr/>
        </p:nvSpPr>
        <p:spPr>
          <a:xfrm>
            <a:off x="492725" y="188217"/>
            <a:ext cx="8286409" cy="4634448"/>
          </a:xfrm>
          <a:custGeom>
            <a:avLst/>
            <a:gdLst/>
            <a:ahLst/>
            <a:cxnLst/>
            <a:rect l="l" t="t" r="r" b="b"/>
            <a:pathLst>
              <a:path w="285689" h="159781" extrusionOk="0">
                <a:moveTo>
                  <a:pt x="231397" y="1"/>
                </a:moveTo>
                <a:lnTo>
                  <a:pt x="227282" y="4122"/>
                </a:lnTo>
                <a:lnTo>
                  <a:pt x="107" y="4122"/>
                </a:lnTo>
                <a:lnTo>
                  <a:pt x="1" y="159781"/>
                </a:lnTo>
                <a:lnTo>
                  <a:pt x="281437" y="159781"/>
                </a:lnTo>
                <a:lnTo>
                  <a:pt x="281437" y="55635"/>
                </a:lnTo>
                <a:lnTo>
                  <a:pt x="285689" y="51415"/>
                </a:lnTo>
                <a:lnTo>
                  <a:pt x="285689" y="1"/>
                </a:ln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p17"/>
          <p:cNvSpPr txBox="1">
            <a:spLocks noGrp="1"/>
          </p:cNvSpPr>
          <p:nvPr>
            <p:ph type="title"/>
          </p:nvPr>
        </p:nvSpPr>
        <p:spPr>
          <a:xfrm>
            <a:off x="1172075" y="1445551"/>
            <a:ext cx="4126800" cy="118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40" name="Google Shape;340;p17"/>
          <p:cNvSpPr txBox="1">
            <a:spLocks noGrp="1"/>
          </p:cNvSpPr>
          <p:nvPr>
            <p:ph type="subTitle" idx="1"/>
          </p:nvPr>
        </p:nvSpPr>
        <p:spPr>
          <a:xfrm>
            <a:off x="1172075" y="2628751"/>
            <a:ext cx="4126800" cy="106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Light"/>
              <a:buChar char="●"/>
              <a:defRPr sz="160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341" name="Google Shape;341;p17"/>
          <p:cNvSpPr>
            <a:spLocks noGrp="1"/>
          </p:cNvSpPr>
          <p:nvPr>
            <p:ph type="pic" idx="2"/>
          </p:nvPr>
        </p:nvSpPr>
        <p:spPr>
          <a:xfrm>
            <a:off x="5326625" y="1356800"/>
            <a:ext cx="2762400" cy="24300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pic>
        <p:nvPicPr>
          <p:cNvPr id="342" name="Google Shape;342;p17"/>
          <p:cNvPicPr preferRelativeResize="0"/>
          <p:nvPr/>
        </p:nvPicPr>
        <p:blipFill rotWithShape="1">
          <a:blip r:embed="rId5">
            <a:alphaModFix/>
          </a:blip>
          <a:srcRect l="9803" t="20408" r="-20446" b="-11111"/>
          <a:stretch/>
        </p:blipFill>
        <p:spPr>
          <a:xfrm>
            <a:off x="502350" y="314325"/>
            <a:ext cx="1569251" cy="1513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19"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4" name="Google Shape;344;p18"/>
          <p:cNvCxnSpPr/>
          <p:nvPr/>
        </p:nvCxnSpPr>
        <p:spPr>
          <a:xfrm>
            <a:off x="8957525" y="1389282"/>
            <a:ext cx="0" cy="1621812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345" name="Google Shape;345;p18"/>
          <p:cNvCxnSpPr/>
          <p:nvPr/>
        </p:nvCxnSpPr>
        <p:spPr>
          <a:xfrm>
            <a:off x="8443839" y="2454950"/>
            <a:ext cx="0" cy="395189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  <p:pic>
        <p:nvPicPr>
          <p:cNvPr id="346" name="Google Shape;346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266835">
            <a:off x="6273578" y="4142225"/>
            <a:ext cx="2156349" cy="1842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1850" y="-502450"/>
            <a:ext cx="5619899" cy="246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287870" y="3461275"/>
            <a:ext cx="3475025" cy="27827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9" name="Google Shape;349;p18"/>
          <p:cNvCxnSpPr/>
          <p:nvPr/>
        </p:nvCxnSpPr>
        <p:spPr>
          <a:xfrm>
            <a:off x="5512400" y="4035282"/>
            <a:ext cx="0" cy="1621812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  <p:pic>
        <p:nvPicPr>
          <p:cNvPr id="350" name="Google Shape;350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8273931">
            <a:off x="-581035" y="-265176"/>
            <a:ext cx="2156351" cy="1842151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18"/>
          <p:cNvSpPr/>
          <p:nvPr/>
        </p:nvSpPr>
        <p:spPr>
          <a:xfrm>
            <a:off x="492725" y="188217"/>
            <a:ext cx="8286409" cy="4634448"/>
          </a:xfrm>
          <a:custGeom>
            <a:avLst/>
            <a:gdLst/>
            <a:ahLst/>
            <a:cxnLst/>
            <a:rect l="l" t="t" r="r" b="b"/>
            <a:pathLst>
              <a:path w="285689" h="159781" extrusionOk="0">
                <a:moveTo>
                  <a:pt x="231397" y="1"/>
                </a:moveTo>
                <a:lnTo>
                  <a:pt x="227282" y="4122"/>
                </a:lnTo>
                <a:lnTo>
                  <a:pt x="107" y="4122"/>
                </a:lnTo>
                <a:lnTo>
                  <a:pt x="1" y="159781"/>
                </a:lnTo>
                <a:lnTo>
                  <a:pt x="281437" y="159781"/>
                </a:lnTo>
                <a:lnTo>
                  <a:pt x="281437" y="55635"/>
                </a:lnTo>
                <a:lnTo>
                  <a:pt x="285689" y="51415"/>
                </a:lnTo>
                <a:lnTo>
                  <a:pt x="285689" y="1"/>
                </a:ln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1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53" name="Google Shape;353;p18"/>
          <p:cNvSpPr txBox="1">
            <a:spLocks noGrp="1"/>
          </p:cNvSpPr>
          <p:nvPr>
            <p:ph type="body" idx="1"/>
          </p:nvPr>
        </p:nvSpPr>
        <p:spPr>
          <a:xfrm>
            <a:off x="1074600" y="1017725"/>
            <a:ext cx="6994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 algn="ctr" rtl="0">
              <a:spcBef>
                <a:spcPts val="0"/>
              </a:spcBef>
              <a:spcAft>
                <a:spcPts val="0"/>
              </a:spcAft>
              <a:buSzPts val="800"/>
              <a:buFont typeface="Nunito Light"/>
              <a:buChar char="●"/>
              <a:defRPr/>
            </a:lvl1pPr>
            <a:lvl2pPr marL="914400" lvl="1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marL="1371600" lvl="2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C800"/>
              </a:buClr>
              <a:buSzPts val="1200"/>
              <a:buFont typeface="Nunito Light"/>
              <a:buChar char="■"/>
              <a:defRPr/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C800"/>
              </a:buClr>
              <a:buSzPts val="1200"/>
              <a:buFont typeface="Nunito Light"/>
              <a:buChar char="●"/>
              <a:defRPr/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Char char="○"/>
              <a:defRPr/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Char char="■"/>
              <a:defRPr/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Char char="●"/>
              <a:defRPr/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Char char="○"/>
              <a:defRPr/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CUSTOM_20"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Google Shape;355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245293" y="2861700"/>
            <a:ext cx="3475025" cy="27827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6" name="Google Shape;356;p19"/>
          <p:cNvGrpSpPr/>
          <p:nvPr/>
        </p:nvGrpSpPr>
        <p:grpSpPr>
          <a:xfrm rot="3558977">
            <a:off x="8550666" y="473423"/>
            <a:ext cx="273901" cy="1681060"/>
            <a:chOff x="7714625" y="893600"/>
            <a:chExt cx="273900" cy="2444100"/>
          </a:xfrm>
        </p:grpSpPr>
        <p:cxnSp>
          <p:nvCxnSpPr>
            <p:cNvPr id="357" name="Google Shape;357;p19"/>
            <p:cNvCxnSpPr/>
            <p:nvPr/>
          </p:nvCxnSpPr>
          <p:spPr>
            <a:xfrm>
              <a:off x="7714625" y="2196200"/>
              <a:ext cx="0" cy="1055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358" name="Google Shape;358;p19"/>
            <p:cNvCxnSpPr/>
            <p:nvPr/>
          </p:nvCxnSpPr>
          <p:spPr>
            <a:xfrm>
              <a:off x="7861575" y="893600"/>
              <a:ext cx="0" cy="2358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359" name="Google Shape;359;p19"/>
            <p:cNvCxnSpPr/>
            <p:nvPr/>
          </p:nvCxnSpPr>
          <p:spPr>
            <a:xfrm>
              <a:off x="7988525" y="2763200"/>
              <a:ext cx="0" cy="574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pic>
        <p:nvPicPr>
          <p:cNvPr id="360" name="Google Shape;36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700002">
            <a:off x="-430199" y="-474076"/>
            <a:ext cx="2156350" cy="18421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61" name="Google Shape;361;p19"/>
          <p:cNvCxnSpPr/>
          <p:nvPr/>
        </p:nvCxnSpPr>
        <p:spPr>
          <a:xfrm>
            <a:off x="122400" y="993295"/>
            <a:ext cx="0" cy="1621812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  <p:pic>
        <p:nvPicPr>
          <p:cNvPr id="362" name="Google Shape;362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054982" y="2699675"/>
            <a:ext cx="3475025" cy="2782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8225157" flipH="1">
            <a:off x="7609441" y="3332025"/>
            <a:ext cx="2156349" cy="184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29587" y="-638125"/>
            <a:ext cx="5619899" cy="2467650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p19"/>
          <p:cNvSpPr/>
          <p:nvPr/>
        </p:nvSpPr>
        <p:spPr>
          <a:xfrm>
            <a:off x="492725" y="188217"/>
            <a:ext cx="8286409" cy="4634448"/>
          </a:xfrm>
          <a:custGeom>
            <a:avLst/>
            <a:gdLst/>
            <a:ahLst/>
            <a:cxnLst/>
            <a:rect l="l" t="t" r="r" b="b"/>
            <a:pathLst>
              <a:path w="285689" h="159781" extrusionOk="0">
                <a:moveTo>
                  <a:pt x="231397" y="1"/>
                </a:moveTo>
                <a:lnTo>
                  <a:pt x="227282" y="4122"/>
                </a:lnTo>
                <a:lnTo>
                  <a:pt x="107" y="4122"/>
                </a:lnTo>
                <a:lnTo>
                  <a:pt x="1" y="159781"/>
                </a:lnTo>
                <a:lnTo>
                  <a:pt x="281437" y="159781"/>
                </a:lnTo>
                <a:lnTo>
                  <a:pt x="281437" y="55635"/>
                </a:lnTo>
                <a:lnTo>
                  <a:pt x="285689" y="51415"/>
                </a:lnTo>
                <a:lnTo>
                  <a:pt x="285689" y="1"/>
                </a:ln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66" name="Google Shape;366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10425" y="1594906"/>
            <a:ext cx="3789548" cy="2488741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19"/>
          <p:cNvSpPr txBox="1">
            <a:spLocks noGrp="1"/>
          </p:cNvSpPr>
          <p:nvPr>
            <p:ph type="subTitle" idx="1"/>
          </p:nvPr>
        </p:nvSpPr>
        <p:spPr>
          <a:xfrm>
            <a:off x="1129000" y="1657450"/>
            <a:ext cx="4099500" cy="240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Light"/>
              <a:buChar char="●"/>
              <a:defRPr sz="160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pic>
        <p:nvPicPr>
          <p:cNvPr id="368" name="Google Shape;368;p19"/>
          <p:cNvPicPr preferRelativeResize="0"/>
          <p:nvPr/>
        </p:nvPicPr>
        <p:blipFill rotWithShape="1">
          <a:blip r:embed="rId6">
            <a:alphaModFix/>
          </a:blip>
          <a:srcRect t="17648" r="28453"/>
          <a:stretch/>
        </p:blipFill>
        <p:spPr>
          <a:xfrm flipH="1">
            <a:off x="513725" y="310900"/>
            <a:ext cx="1181725" cy="1284000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p19"/>
          <p:cNvSpPr txBox="1">
            <a:spLocks noGrp="1"/>
          </p:cNvSpPr>
          <p:nvPr>
            <p:ph type="title"/>
          </p:nvPr>
        </p:nvSpPr>
        <p:spPr>
          <a:xfrm>
            <a:off x="720000" y="448056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9"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Google Shape;371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362305" y="1266338"/>
            <a:ext cx="3475025" cy="27827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2" name="Google Shape;372;p20"/>
          <p:cNvGrpSpPr/>
          <p:nvPr/>
        </p:nvGrpSpPr>
        <p:grpSpPr>
          <a:xfrm rot="3558977">
            <a:off x="5318054" y="4157411"/>
            <a:ext cx="273901" cy="1681060"/>
            <a:chOff x="7714625" y="893600"/>
            <a:chExt cx="273900" cy="2444100"/>
          </a:xfrm>
        </p:grpSpPr>
        <p:cxnSp>
          <p:nvCxnSpPr>
            <p:cNvPr id="373" name="Google Shape;373;p20"/>
            <p:cNvCxnSpPr/>
            <p:nvPr/>
          </p:nvCxnSpPr>
          <p:spPr>
            <a:xfrm>
              <a:off x="7714625" y="2196200"/>
              <a:ext cx="0" cy="1055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374" name="Google Shape;374;p20"/>
            <p:cNvCxnSpPr/>
            <p:nvPr/>
          </p:nvCxnSpPr>
          <p:spPr>
            <a:xfrm>
              <a:off x="7861575" y="893600"/>
              <a:ext cx="0" cy="2358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375" name="Google Shape;375;p20"/>
            <p:cNvCxnSpPr/>
            <p:nvPr/>
          </p:nvCxnSpPr>
          <p:spPr>
            <a:xfrm>
              <a:off x="7988525" y="2763200"/>
              <a:ext cx="0" cy="574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376" name="Google Shape;376;p20"/>
          <p:cNvCxnSpPr/>
          <p:nvPr/>
        </p:nvCxnSpPr>
        <p:spPr>
          <a:xfrm>
            <a:off x="7896821" y="-737315"/>
            <a:ext cx="0" cy="162184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377" name="Google Shape;377;p20"/>
          <p:cNvCxnSpPr/>
          <p:nvPr/>
        </p:nvCxnSpPr>
        <p:spPr>
          <a:xfrm>
            <a:off x="7383205" y="328436"/>
            <a:ext cx="0" cy="39514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  <p:pic>
        <p:nvPicPr>
          <p:cNvPr id="378" name="Google Shape;37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4075" y="-650925"/>
            <a:ext cx="5619899" cy="246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81457" y="3509850"/>
            <a:ext cx="3475025" cy="27827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0" name="Google Shape;380;p20"/>
          <p:cNvCxnSpPr/>
          <p:nvPr/>
        </p:nvCxnSpPr>
        <p:spPr>
          <a:xfrm flipH="1">
            <a:off x="646048" y="4716024"/>
            <a:ext cx="791400" cy="478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381" name="Google Shape;381;p20"/>
          <p:cNvCxnSpPr/>
          <p:nvPr/>
        </p:nvCxnSpPr>
        <p:spPr>
          <a:xfrm>
            <a:off x="549375" y="1799407"/>
            <a:ext cx="0" cy="1621812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  <p:pic>
        <p:nvPicPr>
          <p:cNvPr id="382" name="Google Shape;382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2856148">
            <a:off x="7021640" y="4034349"/>
            <a:ext cx="2156351" cy="1842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2489400">
            <a:off x="-405485" y="-215550"/>
            <a:ext cx="2156351" cy="1842149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p20"/>
          <p:cNvSpPr/>
          <p:nvPr/>
        </p:nvSpPr>
        <p:spPr>
          <a:xfrm>
            <a:off x="492725" y="188217"/>
            <a:ext cx="8286409" cy="4634448"/>
          </a:xfrm>
          <a:custGeom>
            <a:avLst/>
            <a:gdLst/>
            <a:ahLst/>
            <a:cxnLst/>
            <a:rect l="l" t="t" r="r" b="b"/>
            <a:pathLst>
              <a:path w="285689" h="159781" extrusionOk="0">
                <a:moveTo>
                  <a:pt x="231397" y="1"/>
                </a:moveTo>
                <a:lnTo>
                  <a:pt x="227282" y="4122"/>
                </a:lnTo>
                <a:lnTo>
                  <a:pt x="107" y="4122"/>
                </a:lnTo>
                <a:lnTo>
                  <a:pt x="1" y="159781"/>
                </a:lnTo>
                <a:lnTo>
                  <a:pt x="281437" y="159781"/>
                </a:lnTo>
                <a:lnTo>
                  <a:pt x="281437" y="55635"/>
                </a:lnTo>
                <a:lnTo>
                  <a:pt x="285689" y="51415"/>
                </a:lnTo>
                <a:lnTo>
                  <a:pt x="285689" y="1"/>
                </a:ln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20"/>
          <p:cNvSpPr txBox="1">
            <a:spLocks noGrp="1"/>
          </p:cNvSpPr>
          <p:nvPr>
            <p:ph type="subTitle" idx="1"/>
          </p:nvPr>
        </p:nvSpPr>
        <p:spPr>
          <a:xfrm>
            <a:off x="2210995" y="3282696"/>
            <a:ext cx="2175300" cy="64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6" name="Google Shape;386;p20"/>
          <p:cNvSpPr txBox="1">
            <a:spLocks noGrp="1"/>
          </p:cNvSpPr>
          <p:nvPr>
            <p:ph type="subTitle" idx="2"/>
          </p:nvPr>
        </p:nvSpPr>
        <p:spPr>
          <a:xfrm>
            <a:off x="4757710" y="3282696"/>
            <a:ext cx="2175300" cy="64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7" name="Google Shape;387;p20"/>
          <p:cNvSpPr txBox="1">
            <a:spLocks noGrp="1"/>
          </p:cNvSpPr>
          <p:nvPr>
            <p:ph type="subTitle" idx="3"/>
          </p:nvPr>
        </p:nvSpPr>
        <p:spPr>
          <a:xfrm>
            <a:off x="2210995" y="3027325"/>
            <a:ext cx="21753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000">
                <a:solidFill>
                  <a:schemeClr val="accent6"/>
                </a:solidFill>
                <a:latin typeface="Bakbak One"/>
                <a:ea typeface="Bakbak One"/>
                <a:cs typeface="Bakbak One"/>
                <a:sym typeface="Bakbak One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88" name="Google Shape;388;p20"/>
          <p:cNvSpPr txBox="1">
            <a:spLocks noGrp="1"/>
          </p:cNvSpPr>
          <p:nvPr>
            <p:ph type="subTitle" idx="4"/>
          </p:nvPr>
        </p:nvSpPr>
        <p:spPr>
          <a:xfrm>
            <a:off x="4757710" y="3027325"/>
            <a:ext cx="21753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000">
                <a:solidFill>
                  <a:schemeClr val="accent6"/>
                </a:solidFill>
                <a:latin typeface="Bakbak One"/>
                <a:ea typeface="Bakbak One"/>
                <a:cs typeface="Bakbak One"/>
                <a:sym typeface="Bakbak One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pic>
        <p:nvPicPr>
          <p:cNvPr id="389" name="Google Shape;389;p20"/>
          <p:cNvPicPr preferRelativeResize="0"/>
          <p:nvPr/>
        </p:nvPicPr>
        <p:blipFill rotWithShape="1">
          <a:blip r:embed="rId5">
            <a:alphaModFix/>
          </a:blip>
          <a:srcRect l="22756" t="25127"/>
          <a:stretch/>
        </p:blipFill>
        <p:spPr>
          <a:xfrm flipH="1">
            <a:off x="6993551" y="205525"/>
            <a:ext cx="1770824" cy="1127201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2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3"/>
          <p:cNvGrpSpPr/>
          <p:nvPr/>
        </p:nvGrpSpPr>
        <p:grpSpPr>
          <a:xfrm rot="3558977">
            <a:off x="6324329" y="-836927"/>
            <a:ext cx="273901" cy="1681060"/>
            <a:chOff x="7714625" y="893600"/>
            <a:chExt cx="273900" cy="2444100"/>
          </a:xfrm>
        </p:grpSpPr>
        <p:cxnSp>
          <p:nvCxnSpPr>
            <p:cNvPr id="43" name="Google Shape;43;p3"/>
            <p:cNvCxnSpPr/>
            <p:nvPr/>
          </p:nvCxnSpPr>
          <p:spPr>
            <a:xfrm>
              <a:off x="7714625" y="2196200"/>
              <a:ext cx="0" cy="1055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44" name="Google Shape;44;p3"/>
            <p:cNvCxnSpPr/>
            <p:nvPr/>
          </p:nvCxnSpPr>
          <p:spPr>
            <a:xfrm>
              <a:off x="7861575" y="893600"/>
              <a:ext cx="0" cy="2358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45" name="Google Shape;45;p3"/>
            <p:cNvCxnSpPr/>
            <p:nvPr/>
          </p:nvCxnSpPr>
          <p:spPr>
            <a:xfrm>
              <a:off x="7988525" y="2763200"/>
              <a:ext cx="0" cy="574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pic>
        <p:nvPicPr>
          <p:cNvPr id="46" name="Google Shape;46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35475" y="2026450"/>
            <a:ext cx="5619899" cy="246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11575" y="-658150"/>
            <a:ext cx="5619899" cy="246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Google Shape;48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6055" y="2967125"/>
            <a:ext cx="3475025" cy="27827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9" name="Google Shape;49;p3"/>
          <p:cNvCxnSpPr/>
          <p:nvPr/>
        </p:nvCxnSpPr>
        <p:spPr>
          <a:xfrm>
            <a:off x="586451" y="4408"/>
            <a:ext cx="0" cy="208615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  <p:pic>
        <p:nvPicPr>
          <p:cNvPr id="50" name="Google Shape;50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60552" y="-465575"/>
            <a:ext cx="2156350" cy="184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51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2029627">
            <a:off x="-546086" y="3255374"/>
            <a:ext cx="2156351" cy="1842151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3"/>
          <p:cNvSpPr/>
          <p:nvPr/>
        </p:nvSpPr>
        <p:spPr>
          <a:xfrm>
            <a:off x="492725" y="188217"/>
            <a:ext cx="8286409" cy="4634448"/>
          </a:xfrm>
          <a:custGeom>
            <a:avLst/>
            <a:gdLst/>
            <a:ahLst/>
            <a:cxnLst/>
            <a:rect l="l" t="t" r="r" b="b"/>
            <a:pathLst>
              <a:path w="285689" h="159781" extrusionOk="0">
                <a:moveTo>
                  <a:pt x="231397" y="1"/>
                </a:moveTo>
                <a:lnTo>
                  <a:pt x="227282" y="4122"/>
                </a:lnTo>
                <a:lnTo>
                  <a:pt x="107" y="4122"/>
                </a:lnTo>
                <a:lnTo>
                  <a:pt x="1" y="159781"/>
                </a:lnTo>
                <a:lnTo>
                  <a:pt x="281437" y="159781"/>
                </a:lnTo>
                <a:lnTo>
                  <a:pt x="281437" y="55635"/>
                </a:lnTo>
                <a:lnTo>
                  <a:pt x="285689" y="51415"/>
                </a:lnTo>
                <a:lnTo>
                  <a:pt x="285689" y="1"/>
                </a:ln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3"/>
          <p:cNvSpPr txBox="1">
            <a:spLocks noGrp="1"/>
          </p:cNvSpPr>
          <p:nvPr>
            <p:ph type="title" hasCustomPrompt="1"/>
          </p:nvPr>
        </p:nvSpPr>
        <p:spPr>
          <a:xfrm>
            <a:off x="4356500" y="1461850"/>
            <a:ext cx="1931400" cy="90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7200">
                <a:solidFill>
                  <a:schemeClr val="accent1"/>
                </a:solidFill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pic>
        <p:nvPicPr>
          <p:cNvPr id="54" name="Google Shape;54;p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3225" y="972025"/>
            <a:ext cx="3625401" cy="3422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5" name="Google Shape;55;p3"/>
          <p:cNvGrpSpPr/>
          <p:nvPr/>
        </p:nvGrpSpPr>
        <p:grpSpPr>
          <a:xfrm rot="-8564979">
            <a:off x="3134541" y="1173571"/>
            <a:ext cx="559822" cy="314607"/>
            <a:chOff x="7326081" y="461881"/>
            <a:chExt cx="559821" cy="314607"/>
          </a:xfrm>
        </p:grpSpPr>
        <p:sp>
          <p:nvSpPr>
            <p:cNvPr id="56" name="Google Shape;56;p3"/>
            <p:cNvSpPr/>
            <p:nvPr/>
          </p:nvSpPr>
          <p:spPr>
            <a:xfrm rot="888808" flipH="1">
              <a:off x="7526272" y="615505"/>
              <a:ext cx="37548" cy="37548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3"/>
            <p:cNvSpPr/>
            <p:nvPr/>
          </p:nvSpPr>
          <p:spPr>
            <a:xfrm rot="888808" flipH="1">
              <a:off x="7431942" y="500851"/>
              <a:ext cx="37548" cy="37548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3"/>
            <p:cNvSpPr/>
            <p:nvPr/>
          </p:nvSpPr>
          <p:spPr>
            <a:xfrm rot="880993" flipH="1">
              <a:off x="7348978" y="712090"/>
              <a:ext cx="57994" cy="57994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3"/>
            <p:cNvSpPr/>
            <p:nvPr/>
          </p:nvSpPr>
          <p:spPr>
            <a:xfrm rot="888808" flipH="1">
              <a:off x="7330257" y="545941"/>
              <a:ext cx="37548" cy="37548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3"/>
            <p:cNvSpPr/>
            <p:nvPr/>
          </p:nvSpPr>
          <p:spPr>
            <a:xfrm rot="888808" flipH="1">
              <a:off x="7742916" y="672118"/>
              <a:ext cx="37548" cy="37548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3"/>
            <p:cNvSpPr/>
            <p:nvPr/>
          </p:nvSpPr>
          <p:spPr>
            <a:xfrm rot="886297" flipH="1">
              <a:off x="7583267" y="468800"/>
              <a:ext cx="62361" cy="62361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3"/>
            <p:cNvSpPr/>
            <p:nvPr/>
          </p:nvSpPr>
          <p:spPr>
            <a:xfrm rot="889039" flipH="1">
              <a:off x="7767277" y="506045"/>
              <a:ext cx="106750" cy="10675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" name="Google Shape;63;p3"/>
          <p:cNvSpPr txBox="1">
            <a:spLocks noGrp="1"/>
          </p:cNvSpPr>
          <p:nvPr>
            <p:ph type="subTitle" idx="1"/>
          </p:nvPr>
        </p:nvSpPr>
        <p:spPr>
          <a:xfrm>
            <a:off x="4356525" y="3043675"/>
            <a:ext cx="3798900" cy="40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3"/>
          <p:cNvSpPr txBox="1">
            <a:spLocks noGrp="1"/>
          </p:cNvSpPr>
          <p:nvPr>
            <p:ph type="title" idx="2"/>
          </p:nvPr>
        </p:nvSpPr>
        <p:spPr>
          <a:xfrm>
            <a:off x="4356500" y="2414875"/>
            <a:ext cx="3798900" cy="78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CUSTOM_11"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2" name="Google Shape;392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056630" y="2360700"/>
            <a:ext cx="3475025" cy="2782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-2936450" y="3705050"/>
            <a:ext cx="5619899" cy="24676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94" name="Google Shape;394;p21"/>
          <p:cNvGrpSpPr/>
          <p:nvPr/>
        </p:nvGrpSpPr>
        <p:grpSpPr>
          <a:xfrm rot="3558977">
            <a:off x="225154" y="2352473"/>
            <a:ext cx="273901" cy="1681060"/>
            <a:chOff x="7714625" y="893600"/>
            <a:chExt cx="273900" cy="2444100"/>
          </a:xfrm>
        </p:grpSpPr>
        <p:cxnSp>
          <p:nvCxnSpPr>
            <p:cNvPr id="395" name="Google Shape;395;p21"/>
            <p:cNvCxnSpPr/>
            <p:nvPr/>
          </p:nvCxnSpPr>
          <p:spPr>
            <a:xfrm>
              <a:off x="7714625" y="2196200"/>
              <a:ext cx="0" cy="1055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396" name="Google Shape;396;p21"/>
            <p:cNvCxnSpPr/>
            <p:nvPr/>
          </p:nvCxnSpPr>
          <p:spPr>
            <a:xfrm>
              <a:off x="7861575" y="893600"/>
              <a:ext cx="0" cy="2358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397" name="Google Shape;397;p21"/>
            <p:cNvCxnSpPr/>
            <p:nvPr/>
          </p:nvCxnSpPr>
          <p:spPr>
            <a:xfrm>
              <a:off x="7988525" y="2763200"/>
              <a:ext cx="0" cy="574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pic>
        <p:nvPicPr>
          <p:cNvPr id="398" name="Google Shape;39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788800" y="-541475"/>
            <a:ext cx="5619899" cy="246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196443" y="3783125"/>
            <a:ext cx="3475025" cy="27827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00" name="Google Shape;400;p21"/>
          <p:cNvGrpSpPr/>
          <p:nvPr/>
        </p:nvGrpSpPr>
        <p:grpSpPr>
          <a:xfrm rot="3558977">
            <a:off x="1753779" y="4218873"/>
            <a:ext cx="273901" cy="1681060"/>
            <a:chOff x="7714625" y="893600"/>
            <a:chExt cx="273900" cy="2444100"/>
          </a:xfrm>
        </p:grpSpPr>
        <p:cxnSp>
          <p:nvCxnSpPr>
            <p:cNvPr id="401" name="Google Shape;401;p21"/>
            <p:cNvCxnSpPr/>
            <p:nvPr/>
          </p:nvCxnSpPr>
          <p:spPr>
            <a:xfrm>
              <a:off x="7714625" y="2196200"/>
              <a:ext cx="0" cy="1055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402" name="Google Shape;402;p21"/>
            <p:cNvCxnSpPr/>
            <p:nvPr/>
          </p:nvCxnSpPr>
          <p:spPr>
            <a:xfrm>
              <a:off x="7861575" y="893600"/>
              <a:ext cx="0" cy="2358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403" name="Google Shape;403;p21"/>
            <p:cNvCxnSpPr/>
            <p:nvPr/>
          </p:nvCxnSpPr>
          <p:spPr>
            <a:xfrm>
              <a:off x="7988525" y="2763200"/>
              <a:ext cx="0" cy="574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pic>
        <p:nvPicPr>
          <p:cNvPr id="404" name="Google Shape;404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17402" y="-346075"/>
            <a:ext cx="2156350" cy="184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3400286">
            <a:off x="-633261" y="894899"/>
            <a:ext cx="2156351" cy="1842150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21"/>
          <p:cNvSpPr/>
          <p:nvPr/>
        </p:nvSpPr>
        <p:spPr>
          <a:xfrm>
            <a:off x="492725" y="188217"/>
            <a:ext cx="8286409" cy="4634448"/>
          </a:xfrm>
          <a:custGeom>
            <a:avLst/>
            <a:gdLst/>
            <a:ahLst/>
            <a:cxnLst/>
            <a:rect l="l" t="t" r="r" b="b"/>
            <a:pathLst>
              <a:path w="285689" h="159781" extrusionOk="0">
                <a:moveTo>
                  <a:pt x="231397" y="1"/>
                </a:moveTo>
                <a:lnTo>
                  <a:pt x="227282" y="4122"/>
                </a:lnTo>
                <a:lnTo>
                  <a:pt x="107" y="4122"/>
                </a:lnTo>
                <a:lnTo>
                  <a:pt x="1" y="159781"/>
                </a:lnTo>
                <a:lnTo>
                  <a:pt x="281437" y="159781"/>
                </a:lnTo>
                <a:lnTo>
                  <a:pt x="281437" y="55635"/>
                </a:lnTo>
                <a:lnTo>
                  <a:pt x="285689" y="51415"/>
                </a:lnTo>
                <a:lnTo>
                  <a:pt x="285689" y="1"/>
                </a:ln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07;p21"/>
          <p:cNvSpPr txBox="1">
            <a:spLocks noGrp="1"/>
          </p:cNvSpPr>
          <p:nvPr>
            <p:ph type="subTitle" idx="1"/>
          </p:nvPr>
        </p:nvSpPr>
        <p:spPr>
          <a:xfrm>
            <a:off x="4572058" y="1911575"/>
            <a:ext cx="3887400" cy="240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 b="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9pPr>
          </a:lstStyle>
          <a:p>
            <a:endParaRPr/>
          </a:p>
        </p:txBody>
      </p:sp>
      <p:sp>
        <p:nvSpPr>
          <p:cNvPr id="408" name="Google Shape;408;p21"/>
          <p:cNvSpPr txBox="1">
            <a:spLocks noGrp="1"/>
          </p:cNvSpPr>
          <p:nvPr>
            <p:ph type="subTitle" idx="2"/>
          </p:nvPr>
        </p:nvSpPr>
        <p:spPr>
          <a:xfrm>
            <a:off x="684550" y="1911575"/>
            <a:ext cx="3887400" cy="240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 b="0"/>
            </a:lvl1pPr>
            <a:lvl2pPr lvl="1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800"/>
              <a:buChar char="○"/>
              <a:defRPr sz="2800"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9pPr>
          </a:lstStyle>
          <a:p>
            <a:endParaRPr/>
          </a:p>
        </p:txBody>
      </p:sp>
      <p:pic>
        <p:nvPicPr>
          <p:cNvPr id="409" name="Google Shape;409;p21"/>
          <p:cNvPicPr preferRelativeResize="0"/>
          <p:nvPr/>
        </p:nvPicPr>
        <p:blipFill rotWithShape="1">
          <a:blip r:embed="rId5">
            <a:alphaModFix/>
          </a:blip>
          <a:srcRect t="27044" r="11008"/>
          <a:stretch/>
        </p:blipFill>
        <p:spPr>
          <a:xfrm flipH="1">
            <a:off x="505800" y="310700"/>
            <a:ext cx="1404026" cy="1353751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Google Shape;410;p2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2" name="Google Shape;412;p22"/>
          <p:cNvCxnSpPr/>
          <p:nvPr/>
        </p:nvCxnSpPr>
        <p:spPr>
          <a:xfrm>
            <a:off x="6056662" y="-578950"/>
            <a:ext cx="0" cy="164484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413" name="Google Shape;413;p22"/>
          <p:cNvCxnSpPr/>
          <p:nvPr/>
        </p:nvCxnSpPr>
        <p:spPr>
          <a:xfrm>
            <a:off x="5551106" y="518322"/>
            <a:ext cx="0" cy="400748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  <p:pic>
        <p:nvPicPr>
          <p:cNvPr id="414" name="Google Shape;414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7399714" flipH="1">
            <a:off x="-571986" y="3026299"/>
            <a:ext cx="2156351" cy="1842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15" name="Google Shape;415;p22"/>
          <p:cNvGrpSpPr/>
          <p:nvPr/>
        </p:nvGrpSpPr>
        <p:grpSpPr>
          <a:xfrm rot="3439522">
            <a:off x="8696426" y="2350450"/>
            <a:ext cx="273916" cy="1538463"/>
            <a:chOff x="7714625" y="893600"/>
            <a:chExt cx="273900" cy="2444100"/>
          </a:xfrm>
        </p:grpSpPr>
        <p:cxnSp>
          <p:nvCxnSpPr>
            <p:cNvPr id="416" name="Google Shape;416;p22"/>
            <p:cNvCxnSpPr/>
            <p:nvPr/>
          </p:nvCxnSpPr>
          <p:spPr>
            <a:xfrm>
              <a:off x="7714625" y="2196200"/>
              <a:ext cx="0" cy="1055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417" name="Google Shape;417;p22"/>
            <p:cNvCxnSpPr/>
            <p:nvPr/>
          </p:nvCxnSpPr>
          <p:spPr>
            <a:xfrm>
              <a:off x="7861575" y="893600"/>
              <a:ext cx="0" cy="2358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418" name="Google Shape;418;p22"/>
            <p:cNvCxnSpPr/>
            <p:nvPr/>
          </p:nvCxnSpPr>
          <p:spPr>
            <a:xfrm>
              <a:off x="7988525" y="2763200"/>
              <a:ext cx="0" cy="574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pic>
        <p:nvPicPr>
          <p:cNvPr id="419" name="Google Shape;41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821338" y="-763963"/>
            <a:ext cx="4835949" cy="212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24605" y="3857750"/>
            <a:ext cx="3027526" cy="242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" name="Google Shape;421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3400286">
            <a:off x="6452514" y="-501826"/>
            <a:ext cx="2156351" cy="1842150"/>
          </a:xfrm>
          <a:prstGeom prst="rect">
            <a:avLst/>
          </a:prstGeom>
          <a:noFill/>
          <a:ln>
            <a:noFill/>
          </a:ln>
        </p:spPr>
      </p:pic>
      <p:sp>
        <p:nvSpPr>
          <p:cNvPr id="422" name="Google Shape;422;p22"/>
          <p:cNvSpPr/>
          <p:nvPr/>
        </p:nvSpPr>
        <p:spPr>
          <a:xfrm>
            <a:off x="606275" y="254517"/>
            <a:ext cx="8286409" cy="4634448"/>
          </a:xfrm>
          <a:custGeom>
            <a:avLst/>
            <a:gdLst/>
            <a:ahLst/>
            <a:cxnLst/>
            <a:rect l="l" t="t" r="r" b="b"/>
            <a:pathLst>
              <a:path w="285689" h="159781" extrusionOk="0">
                <a:moveTo>
                  <a:pt x="231397" y="1"/>
                </a:moveTo>
                <a:lnTo>
                  <a:pt x="227282" y="4122"/>
                </a:lnTo>
                <a:lnTo>
                  <a:pt x="107" y="4122"/>
                </a:lnTo>
                <a:lnTo>
                  <a:pt x="1" y="159781"/>
                </a:lnTo>
                <a:lnTo>
                  <a:pt x="281437" y="159781"/>
                </a:lnTo>
                <a:lnTo>
                  <a:pt x="281437" y="55635"/>
                </a:lnTo>
                <a:lnTo>
                  <a:pt x="285689" y="51415"/>
                </a:lnTo>
                <a:lnTo>
                  <a:pt x="285689" y="1"/>
                </a:ln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p22"/>
          <p:cNvSpPr txBox="1">
            <a:spLocks noGrp="1"/>
          </p:cNvSpPr>
          <p:nvPr>
            <p:ph type="title"/>
          </p:nvPr>
        </p:nvSpPr>
        <p:spPr>
          <a:xfrm>
            <a:off x="1128275" y="3516250"/>
            <a:ext cx="37422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424" name="Google Shape;424;p22"/>
          <p:cNvSpPr txBox="1">
            <a:spLocks noGrp="1"/>
          </p:cNvSpPr>
          <p:nvPr>
            <p:ph type="subTitle" idx="1"/>
          </p:nvPr>
        </p:nvSpPr>
        <p:spPr>
          <a:xfrm>
            <a:off x="1128275" y="1172475"/>
            <a:ext cx="3742200" cy="223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60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grpSp>
        <p:nvGrpSpPr>
          <p:cNvPr id="425" name="Google Shape;425;p22"/>
          <p:cNvGrpSpPr/>
          <p:nvPr/>
        </p:nvGrpSpPr>
        <p:grpSpPr>
          <a:xfrm>
            <a:off x="4909513" y="856075"/>
            <a:ext cx="3430798" cy="3247926"/>
            <a:chOff x="4909513" y="856075"/>
            <a:chExt cx="3430798" cy="3247926"/>
          </a:xfrm>
        </p:grpSpPr>
        <p:pic>
          <p:nvPicPr>
            <p:cNvPr id="426" name="Google Shape;426;p22"/>
            <p:cNvPicPr preferRelativeResize="0"/>
            <p:nvPr/>
          </p:nvPicPr>
          <p:blipFill rotWithShape="1">
            <a:blip r:embed="rId5">
              <a:alphaModFix/>
            </a:blip>
            <a:srcRect l="5266" r="6960" b="7663"/>
            <a:stretch/>
          </p:blipFill>
          <p:spPr>
            <a:xfrm>
              <a:off x="4909513" y="856075"/>
              <a:ext cx="3430798" cy="3247926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427" name="Google Shape;427;p22"/>
            <p:cNvCxnSpPr/>
            <p:nvPr/>
          </p:nvCxnSpPr>
          <p:spPr>
            <a:xfrm>
              <a:off x="7507300" y="1896029"/>
              <a:ext cx="0" cy="750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428" name="Google Shape;428;p22"/>
            <p:cNvCxnSpPr/>
            <p:nvPr/>
          </p:nvCxnSpPr>
          <p:spPr>
            <a:xfrm>
              <a:off x="7654250" y="1127221"/>
              <a:ext cx="0" cy="16752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429" name="Google Shape;429;p22"/>
            <p:cNvCxnSpPr/>
            <p:nvPr/>
          </p:nvCxnSpPr>
          <p:spPr>
            <a:xfrm>
              <a:off x="7781200" y="2523189"/>
              <a:ext cx="0" cy="408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430" name="Google Shape;430;p22"/>
            <p:cNvCxnSpPr/>
            <p:nvPr/>
          </p:nvCxnSpPr>
          <p:spPr>
            <a:xfrm>
              <a:off x="5510000" y="1889746"/>
              <a:ext cx="0" cy="16752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431" name="Google Shape;431;p22"/>
            <p:cNvCxnSpPr/>
            <p:nvPr/>
          </p:nvCxnSpPr>
          <p:spPr>
            <a:xfrm>
              <a:off x="5643625" y="1395029"/>
              <a:ext cx="0" cy="750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grpSp>
          <p:nvGrpSpPr>
            <p:cNvPr id="432" name="Google Shape;432;p22"/>
            <p:cNvGrpSpPr/>
            <p:nvPr/>
          </p:nvGrpSpPr>
          <p:grpSpPr>
            <a:xfrm>
              <a:off x="6344993" y="3403568"/>
              <a:ext cx="559821" cy="314607"/>
              <a:chOff x="7326081" y="461881"/>
              <a:chExt cx="559821" cy="314607"/>
            </a:xfrm>
          </p:grpSpPr>
          <p:sp>
            <p:nvSpPr>
              <p:cNvPr id="433" name="Google Shape;433;p22"/>
              <p:cNvSpPr/>
              <p:nvPr/>
            </p:nvSpPr>
            <p:spPr>
              <a:xfrm rot="888808" flipH="1">
                <a:off x="7526272" y="615505"/>
                <a:ext cx="37548" cy="37548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" name="Google Shape;434;p22"/>
              <p:cNvSpPr/>
              <p:nvPr/>
            </p:nvSpPr>
            <p:spPr>
              <a:xfrm rot="888808" flipH="1">
                <a:off x="7431942" y="500851"/>
                <a:ext cx="37548" cy="37548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" name="Google Shape;435;p22"/>
              <p:cNvSpPr/>
              <p:nvPr/>
            </p:nvSpPr>
            <p:spPr>
              <a:xfrm rot="880993" flipH="1">
                <a:off x="7348978" y="712090"/>
                <a:ext cx="57994" cy="57994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436;p22"/>
              <p:cNvSpPr/>
              <p:nvPr/>
            </p:nvSpPr>
            <p:spPr>
              <a:xfrm rot="888808" flipH="1">
                <a:off x="7330257" y="545941"/>
                <a:ext cx="37548" cy="37548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437;p22"/>
              <p:cNvSpPr/>
              <p:nvPr/>
            </p:nvSpPr>
            <p:spPr>
              <a:xfrm rot="888808" flipH="1">
                <a:off x="7742916" y="672118"/>
                <a:ext cx="37548" cy="37548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" name="Google Shape;438;p22"/>
              <p:cNvSpPr/>
              <p:nvPr/>
            </p:nvSpPr>
            <p:spPr>
              <a:xfrm rot="886297" flipH="1">
                <a:off x="7583267" y="468800"/>
                <a:ext cx="62361" cy="62361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439;p22"/>
              <p:cNvSpPr/>
              <p:nvPr/>
            </p:nvSpPr>
            <p:spPr>
              <a:xfrm rot="889039" flipH="1">
                <a:off x="7767277" y="506045"/>
                <a:ext cx="106750" cy="10675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1" name="Google Shape;441;p23"/>
          <p:cNvGrpSpPr/>
          <p:nvPr/>
        </p:nvGrpSpPr>
        <p:grpSpPr>
          <a:xfrm rot="3558977">
            <a:off x="8585529" y="73711"/>
            <a:ext cx="273901" cy="1681060"/>
            <a:chOff x="7714625" y="893600"/>
            <a:chExt cx="273900" cy="2444100"/>
          </a:xfrm>
        </p:grpSpPr>
        <p:cxnSp>
          <p:nvCxnSpPr>
            <p:cNvPr id="442" name="Google Shape;442;p23"/>
            <p:cNvCxnSpPr/>
            <p:nvPr/>
          </p:nvCxnSpPr>
          <p:spPr>
            <a:xfrm>
              <a:off x="7714625" y="2196200"/>
              <a:ext cx="0" cy="1055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443" name="Google Shape;443;p23"/>
            <p:cNvCxnSpPr/>
            <p:nvPr/>
          </p:nvCxnSpPr>
          <p:spPr>
            <a:xfrm>
              <a:off x="7861575" y="893600"/>
              <a:ext cx="0" cy="2358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444" name="Google Shape;444;p23"/>
            <p:cNvCxnSpPr/>
            <p:nvPr/>
          </p:nvCxnSpPr>
          <p:spPr>
            <a:xfrm>
              <a:off x="7988525" y="2763200"/>
              <a:ext cx="0" cy="574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45" name="Google Shape;445;p23"/>
          <p:cNvGrpSpPr/>
          <p:nvPr/>
        </p:nvGrpSpPr>
        <p:grpSpPr>
          <a:xfrm rot="3558977">
            <a:off x="6046979" y="-416714"/>
            <a:ext cx="273901" cy="1681060"/>
            <a:chOff x="7714625" y="893600"/>
            <a:chExt cx="273900" cy="2444100"/>
          </a:xfrm>
        </p:grpSpPr>
        <p:cxnSp>
          <p:nvCxnSpPr>
            <p:cNvPr id="446" name="Google Shape;446;p23"/>
            <p:cNvCxnSpPr/>
            <p:nvPr/>
          </p:nvCxnSpPr>
          <p:spPr>
            <a:xfrm>
              <a:off x="7714625" y="2196200"/>
              <a:ext cx="0" cy="1055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447" name="Google Shape;447;p23"/>
            <p:cNvCxnSpPr/>
            <p:nvPr/>
          </p:nvCxnSpPr>
          <p:spPr>
            <a:xfrm>
              <a:off x="7861575" y="893600"/>
              <a:ext cx="0" cy="2358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448" name="Google Shape;448;p23"/>
            <p:cNvCxnSpPr/>
            <p:nvPr/>
          </p:nvCxnSpPr>
          <p:spPr>
            <a:xfrm>
              <a:off x="7988525" y="2763200"/>
              <a:ext cx="0" cy="574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pic>
        <p:nvPicPr>
          <p:cNvPr id="449" name="Google Shape;449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511250" y="1699050"/>
            <a:ext cx="5619899" cy="246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0" name="Google Shape;45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1455" y="3931900"/>
            <a:ext cx="3475025" cy="27827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51" name="Google Shape;451;p23"/>
          <p:cNvCxnSpPr/>
          <p:nvPr/>
        </p:nvCxnSpPr>
        <p:spPr>
          <a:xfrm>
            <a:off x="292500" y="2707132"/>
            <a:ext cx="0" cy="1621812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  <p:pic>
        <p:nvPicPr>
          <p:cNvPr id="452" name="Google Shape;452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2700000">
            <a:off x="7503777" y="3793274"/>
            <a:ext cx="2156351" cy="1842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53" name="Google Shape;453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7494211">
            <a:off x="-411535" y="-446525"/>
            <a:ext cx="2156350" cy="1842150"/>
          </a:xfrm>
          <a:prstGeom prst="rect">
            <a:avLst/>
          </a:prstGeom>
          <a:noFill/>
          <a:ln>
            <a:noFill/>
          </a:ln>
        </p:spPr>
      </p:pic>
      <p:sp>
        <p:nvSpPr>
          <p:cNvPr id="454" name="Google Shape;454;p23"/>
          <p:cNvSpPr/>
          <p:nvPr/>
        </p:nvSpPr>
        <p:spPr>
          <a:xfrm>
            <a:off x="492725" y="188217"/>
            <a:ext cx="8286409" cy="4634448"/>
          </a:xfrm>
          <a:custGeom>
            <a:avLst/>
            <a:gdLst/>
            <a:ahLst/>
            <a:cxnLst/>
            <a:rect l="l" t="t" r="r" b="b"/>
            <a:pathLst>
              <a:path w="285689" h="159781" extrusionOk="0">
                <a:moveTo>
                  <a:pt x="231397" y="1"/>
                </a:moveTo>
                <a:lnTo>
                  <a:pt x="227282" y="4122"/>
                </a:lnTo>
                <a:lnTo>
                  <a:pt x="107" y="4122"/>
                </a:lnTo>
                <a:lnTo>
                  <a:pt x="1" y="159781"/>
                </a:lnTo>
                <a:lnTo>
                  <a:pt x="281437" y="159781"/>
                </a:lnTo>
                <a:lnTo>
                  <a:pt x="281437" y="55635"/>
                </a:lnTo>
                <a:lnTo>
                  <a:pt x="285689" y="51415"/>
                </a:lnTo>
                <a:lnTo>
                  <a:pt x="285689" y="1"/>
                </a:ln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" name="Google Shape;455;p23"/>
          <p:cNvSpPr txBox="1">
            <a:spLocks noGrp="1"/>
          </p:cNvSpPr>
          <p:nvPr>
            <p:ph type="subTitle" idx="1"/>
          </p:nvPr>
        </p:nvSpPr>
        <p:spPr>
          <a:xfrm>
            <a:off x="937625" y="3305250"/>
            <a:ext cx="21753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6" name="Google Shape;456;p23"/>
          <p:cNvSpPr txBox="1">
            <a:spLocks noGrp="1"/>
          </p:cNvSpPr>
          <p:nvPr>
            <p:ph type="subTitle" idx="2"/>
          </p:nvPr>
        </p:nvSpPr>
        <p:spPr>
          <a:xfrm>
            <a:off x="3484350" y="3305250"/>
            <a:ext cx="21753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7" name="Google Shape;457;p23"/>
          <p:cNvSpPr txBox="1">
            <a:spLocks noGrp="1"/>
          </p:cNvSpPr>
          <p:nvPr>
            <p:ph type="subTitle" idx="3"/>
          </p:nvPr>
        </p:nvSpPr>
        <p:spPr>
          <a:xfrm>
            <a:off x="6031074" y="3305250"/>
            <a:ext cx="21753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8" name="Google Shape;458;p23"/>
          <p:cNvSpPr txBox="1">
            <a:spLocks noGrp="1"/>
          </p:cNvSpPr>
          <p:nvPr>
            <p:ph type="subTitle" idx="4"/>
          </p:nvPr>
        </p:nvSpPr>
        <p:spPr>
          <a:xfrm>
            <a:off x="937625" y="3027325"/>
            <a:ext cx="21753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000">
                <a:solidFill>
                  <a:schemeClr val="accent6"/>
                </a:solidFill>
                <a:latin typeface="Bakbak One"/>
                <a:ea typeface="Bakbak One"/>
                <a:cs typeface="Bakbak One"/>
                <a:sym typeface="Bakbak One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59" name="Google Shape;459;p23"/>
          <p:cNvSpPr txBox="1">
            <a:spLocks noGrp="1"/>
          </p:cNvSpPr>
          <p:nvPr>
            <p:ph type="subTitle" idx="5"/>
          </p:nvPr>
        </p:nvSpPr>
        <p:spPr>
          <a:xfrm>
            <a:off x="3484346" y="3027325"/>
            <a:ext cx="21753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000">
                <a:solidFill>
                  <a:schemeClr val="accent6"/>
                </a:solidFill>
                <a:latin typeface="Bakbak One"/>
                <a:ea typeface="Bakbak One"/>
                <a:cs typeface="Bakbak One"/>
                <a:sym typeface="Bakbak One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60" name="Google Shape;460;p23"/>
          <p:cNvSpPr txBox="1">
            <a:spLocks noGrp="1"/>
          </p:cNvSpPr>
          <p:nvPr>
            <p:ph type="subTitle" idx="6"/>
          </p:nvPr>
        </p:nvSpPr>
        <p:spPr>
          <a:xfrm>
            <a:off x="6031074" y="3027325"/>
            <a:ext cx="21753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000">
                <a:solidFill>
                  <a:schemeClr val="accent6"/>
                </a:solidFill>
                <a:latin typeface="Bakbak One"/>
                <a:ea typeface="Bakbak One"/>
                <a:cs typeface="Bakbak One"/>
                <a:sym typeface="Bakbak One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pic>
        <p:nvPicPr>
          <p:cNvPr id="461" name="Google Shape;461;p23"/>
          <p:cNvPicPr preferRelativeResize="0"/>
          <p:nvPr/>
        </p:nvPicPr>
        <p:blipFill rotWithShape="1">
          <a:blip r:embed="rId5">
            <a:alphaModFix/>
          </a:blip>
          <a:srcRect t="17648" r="28453"/>
          <a:stretch/>
        </p:blipFill>
        <p:spPr>
          <a:xfrm>
            <a:off x="7434072" y="197225"/>
            <a:ext cx="1335976" cy="1451599"/>
          </a:xfrm>
          <a:prstGeom prst="rect">
            <a:avLst/>
          </a:prstGeom>
          <a:noFill/>
          <a:ln>
            <a:noFill/>
          </a:ln>
        </p:spPr>
      </p:pic>
      <p:sp>
        <p:nvSpPr>
          <p:cNvPr id="462" name="Google Shape;462;p2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6_1"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4" name="Google Shape;464;p24"/>
          <p:cNvGrpSpPr/>
          <p:nvPr/>
        </p:nvGrpSpPr>
        <p:grpSpPr>
          <a:xfrm rot="3439522">
            <a:off x="2535652" y="-812929"/>
            <a:ext cx="126958" cy="2308173"/>
            <a:chOff x="7861575" y="893600"/>
            <a:chExt cx="126950" cy="2444100"/>
          </a:xfrm>
        </p:grpSpPr>
        <p:cxnSp>
          <p:nvCxnSpPr>
            <p:cNvPr id="465" name="Google Shape;465;p24"/>
            <p:cNvCxnSpPr/>
            <p:nvPr/>
          </p:nvCxnSpPr>
          <p:spPr>
            <a:xfrm>
              <a:off x="7861575" y="893600"/>
              <a:ext cx="0" cy="2358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466" name="Google Shape;466;p24"/>
            <p:cNvCxnSpPr/>
            <p:nvPr/>
          </p:nvCxnSpPr>
          <p:spPr>
            <a:xfrm>
              <a:off x="7988525" y="2763200"/>
              <a:ext cx="0" cy="574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67" name="Google Shape;467;p24"/>
          <p:cNvGrpSpPr/>
          <p:nvPr/>
        </p:nvGrpSpPr>
        <p:grpSpPr>
          <a:xfrm rot="3439522">
            <a:off x="8854977" y="3750046"/>
            <a:ext cx="126958" cy="2308173"/>
            <a:chOff x="7861575" y="893600"/>
            <a:chExt cx="126950" cy="2444100"/>
          </a:xfrm>
        </p:grpSpPr>
        <p:cxnSp>
          <p:nvCxnSpPr>
            <p:cNvPr id="468" name="Google Shape;468;p24"/>
            <p:cNvCxnSpPr/>
            <p:nvPr/>
          </p:nvCxnSpPr>
          <p:spPr>
            <a:xfrm>
              <a:off x="7861575" y="893600"/>
              <a:ext cx="0" cy="2358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469" name="Google Shape;469;p24"/>
            <p:cNvCxnSpPr/>
            <p:nvPr/>
          </p:nvCxnSpPr>
          <p:spPr>
            <a:xfrm>
              <a:off x="7988525" y="2763200"/>
              <a:ext cx="0" cy="574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pic>
        <p:nvPicPr>
          <p:cNvPr id="470" name="Google Shape;470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7399714" flipH="1">
            <a:off x="-731086" y="527174"/>
            <a:ext cx="2156351" cy="184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" name="Google Shape;47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7528625" y="1874887"/>
            <a:ext cx="4835949" cy="21234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72" name="Google Shape;472;p24"/>
          <p:cNvCxnSpPr/>
          <p:nvPr/>
        </p:nvCxnSpPr>
        <p:spPr>
          <a:xfrm>
            <a:off x="477011" y="2339262"/>
            <a:ext cx="0" cy="1645568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  <p:pic>
        <p:nvPicPr>
          <p:cNvPr id="473" name="Google Shape;473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-643620" y="4010700"/>
            <a:ext cx="3027526" cy="242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" name="Google Shape;474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289643">
            <a:off x="5298590" y="4221974"/>
            <a:ext cx="2156351" cy="1842151"/>
          </a:xfrm>
          <a:prstGeom prst="rect">
            <a:avLst/>
          </a:prstGeom>
          <a:noFill/>
          <a:ln>
            <a:noFill/>
          </a:ln>
        </p:spPr>
      </p:pic>
      <p:sp>
        <p:nvSpPr>
          <p:cNvPr id="475" name="Google Shape;475;p24"/>
          <p:cNvSpPr/>
          <p:nvPr/>
        </p:nvSpPr>
        <p:spPr>
          <a:xfrm>
            <a:off x="492725" y="188217"/>
            <a:ext cx="8286409" cy="4634448"/>
          </a:xfrm>
          <a:custGeom>
            <a:avLst/>
            <a:gdLst/>
            <a:ahLst/>
            <a:cxnLst/>
            <a:rect l="l" t="t" r="r" b="b"/>
            <a:pathLst>
              <a:path w="285689" h="159781" extrusionOk="0">
                <a:moveTo>
                  <a:pt x="231397" y="1"/>
                </a:moveTo>
                <a:lnTo>
                  <a:pt x="227282" y="4122"/>
                </a:lnTo>
                <a:lnTo>
                  <a:pt x="107" y="4122"/>
                </a:lnTo>
                <a:lnTo>
                  <a:pt x="1" y="159781"/>
                </a:lnTo>
                <a:lnTo>
                  <a:pt x="281437" y="159781"/>
                </a:lnTo>
                <a:lnTo>
                  <a:pt x="281437" y="55635"/>
                </a:lnTo>
                <a:lnTo>
                  <a:pt x="285689" y="51415"/>
                </a:lnTo>
                <a:lnTo>
                  <a:pt x="285689" y="1"/>
                </a:ln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6" name="Google Shape;476;p24"/>
          <p:cNvSpPr txBox="1">
            <a:spLocks noGrp="1"/>
          </p:cNvSpPr>
          <p:nvPr>
            <p:ph type="subTitle" idx="1"/>
          </p:nvPr>
        </p:nvSpPr>
        <p:spPr>
          <a:xfrm>
            <a:off x="2671825" y="1636776"/>
            <a:ext cx="5110800" cy="53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7" name="Google Shape;477;p24"/>
          <p:cNvSpPr txBox="1">
            <a:spLocks noGrp="1"/>
          </p:cNvSpPr>
          <p:nvPr>
            <p:ph type="subTitle" idx="2"/>
          </p:nvPr>
        </p:nvSpPr>
        <p:spPr>
          <a:xfrm>
            <a:off x="2671825" y="2728692"/>
            <a:ext cx="51108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8" name="Google Shape;478;p24"/>
          <p:cNvSpPr txBox="1">
            <a:spLocks noGrp="1"/>
          </p:cNvSpPr>
          <p:nvPr>
            <p:ph type="subTitle" idx="3"/>
          </p:nvPr>
        </p:nvSpPr>
        <p:spPr>
          <a:xfrm>
            <a:off x="2671825" y="3817907"/>
            <a:ext cx="51108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9" name="Google Shape;479;p24"/>
          <p:cNvSpPr txBox="1">
            <a:spLocks noGrp="1"/>
          </p:cNvSpPr>
          <p:nvPr>
            <p:ph type="subTitle" idx="4"/>
          </p:nvPr>
        </p:nvSpPr>
        <p:spPr>
          <a:xfrm>
            <a:off x="2671825" y="1273075"/>
            <a:ext cx="51108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accent6"/>
                </a:solidFill>
                <a:latin typeface="Bakbak One"/>
                <a:ea typeface="Bakbak One"/>
                <a:cs typeface="Bakbak One"/>
                <a:sym typeface="Bakbak One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80" name="Google Shape;480;p24"/>
          <p:cNvSpPr txBox="1">
            <a:spLocks noGrp="1"/>
          </p:cNvSpPr>
          <p:nvPr>
            <p:ph type="subTitle" idx="5"/>
          </p:nvPr>
        </p:nvSpPr>
        <p:spPr>
          <a:xfrm>
            <a:off x="2671825" y="2365589"/>
            <a:ext cx="51108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accent6"/>
                </a:solidFill>
                <a:latin typeface="Bakbak One"/>
                <a:ea typeface="Bakbak One"/>
                <a:cs typeface="Bakbak One"/>
                <a:sym typeface="Bakbak One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81" name="Google Shape;481;p24"/>
          <p:cNvSpPr txBox="1">
            <a:spLocks noGrp="1"/>
          </p:cNvSpPr>
          <p:nvPr>
            <p:ph type="subTitle" idx="6"/>
          </p:nvPr>
        </p:nvSpPr>
        <p:spPr>
          <a:xfrm>
            <a:off x="2671825" y="3458102"/>
            <a:ext cx="51108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accent6"/>
                </a:solidFill>
                <a:latin typeface="Bakbak One"/>
                <a:ea typeface="Bakbak One"/>
                <a:cs typeface="Bakbak One"/>
                <a:sym typeface="Bakbak One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pic>
        <p:nvPicPr>
          <p:cNvPr id="482" name="Google Shape;482;p24"/>
          <p:cNvPicPr preferRelativeResize="0"/>
          <p:nvPr/>
        </p:nvPicPr>
        <p:blipFill rotWithShape="1">
          <a:blip r:embed="rId5">
            <a:alphaModFix/>
          </a:blip>
          <a:srcRect t="22021" r="13606"/>
          <a:stretch/>
        </p:blipFill>
        <p:spPr>
          <a:xfrm>
            <a:off x="7365950" y="194425"/>
            <a:ext cx="1409475" cy="1496400"/>
          </a:xfrm>
          <a:prstGeom prst="rect">
            <a:avLst/>
          </a:prstGeom>
          <a:noFill/>
          <a:ln>
            <a:noFill/>
          </a:ln>
        </p:spPr>
      </p:pic>
      <p:sp>
        <p:nvSpPr>
          <p:cNvPr id="483" name="Google Shape;483;p2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CUSTOM_6_1_1"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5" name="Google Shape;485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135575" y="1911675"/>
            <a:ext cx="5619899" cy="24676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86" name="Google Shape;486;p25"/>
          <p:cNvCxnSpPr/>
          <p:nvPr/>
        </p:nvCxnSpPr>
        <p:spPr>
          <a:xfrm>
            <a:off x="5635621" y="-756178"/>
            <a:ext cx="0" cy="162184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487" name="Google Shape;487;p25"/>
          <p:cNvCxnSpPr/>
          <p:nvPr/>
        </p:nvCxnSpPr>
        <p:spPr>
          <a:xfrm>
            <a:off x="5122005" y="309573"/>
            <a:ext cx="0" cy="39514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  <p:pic>
        <p:nvPicPr>
          <p:cNvPr id="488" name="Google Shape;488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528150" y="539500"/>
            <a:ext cx="5619899" cy="246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Google Shape;48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44855" y="3389225"/>
            <a:ext cx="3475025" cy="27827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0" name="Google Shape;490;p25"/>
          <p:cNvGrpSpPr/>
          <p:nvPr/>
        </p:nvGrpSpPr>
        <p:grpSpPr>
          <a:xfrm rot="3558977">
            <a:off x="1078329" y="4123023"/>
            <a:ext cx="273901" cy="1681060"/>
            <a:chOff x="7714625" y="893600"/>
            <a:chExt cx="273900" cy="2444100"/>
          </a:xfrm>
        </p:grpSpPr>
        <p:cxnSp>
          <p:nvCxnSpPr>
            <p:cNvPr id="491" name="Google Shape;491;p25"/>
            <p:cNvCxnSpPr/>
            <p:nvPr/>
          </p:nvCxnSpPr>
          <p:spPr>
            <a:xfrm>
              <a:off x="7714625" y="2196200"/>
              <a:ext cx="0" cy="1055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492" name="Google Shape;492;p25"/>
            <p:cNvCxnSpPr/>
            <p:nvPr/>
          </p:nvCxnSpPr>
          <p:spPr>
            <a:xfrm>
              <a:off x="7861575" y="893600"/>
              <a:ext cx="0" cy="2358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493" name="Google Shape;493;p25"/>
            <p:cNvCxnSpPr/>
            <p:nvPr/>
          </p:nvCxnSpPr>
          <p:spPr>
            <a:xfrm>
              <a:off x="7988525" y="2763200"/>
              <a:ext cx="0" cy="574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pic>
        <p:nvPicPr>
          <p:cNvPr id="494" name="Google Shape;494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3087640">
            <a:off x="7515802" y="3787225"/>
            <a:ext cx="2156350" cy="184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5" name="Google Shape;495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3400286">
            <a:off x="-254761" y="-325926"/>
            <a:ext cx="2156351" cy="1842150"/>
          </a:xfrm>
          <a:prstGeom prst="rect">
            <a:avLst/>
          </a:prstGeom>
          <a:noFill/>
          <a:ln>
            <a:noFill/>
          </a:ln>
        </p:spPr>
      </p:pic>
      <p:sp>
        <p:nvSpPr>
          <p:cNvPr id="496" name="Google Shape;496;p25"/>
          <p:cNvSpPr/>
          <p:nvPr/>
        </p:nvSpPr>
        <p:spPr>
          <a:xfrm>
            <a:off x="492725" y="188217"/>
            <a:ext cx="8286409" cy="4634448"/>
          </a:xfrm>
          <a:custGeom>
            <a:avLst/>
            <a:gdLst/>
            <a:ahLst/>
            <a:cxnLst/>
            <a:rect l="l" t="t" r="r" b="b"/>
            <a:pathLst>
              <a:path w="285689" h="159781" extrusionOk="0">
                <a:moveTo>
                  <a:pt x="231397" y="1"/>
                </a:moveTo>
                <a:lnTo>
                  <a:pt x="227282" y="4122"/>
                </a:lnTo>
                <a:lnTo>
                  <a:pt x="107" y="4122"/>
                </a:lnTo>
                <a:lnTo>
                  <a:pt x="1" y="159781"/>
                </a:lnTo>
                <a:lnTo>
                  <a:pt x="281437" y="159781"/>
                </a:lnTo>
                <a:lnTo>
                  <a:pt x="281437" y="55635"/>
                </a:lnTo>
                <a:lnTo>
                  <a:pt x="285689" y="51415"/>
                </a:lnTo>
                <a:lnTo>
                  <a:pt x="285689" y="1"/>
                </a:ln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7" name="Google Shape;497;p25"/>
          <p:cNvSpPr txBox="1">
            <a:spLocks noGrp="1"/>
          </p:cNvSpPr>
          <p:nvPr>
            <p:ph type="subTitle" idx="1"/>
          </p:nvPr>
        </p:nvSpPr>
        <p:spPr>
          <a:xfrm>
            <a:off x="2512563" y="1662150"/>
            <a:ext cx="5637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8" name="Google Shape;498;p25"/>
          <p:cNvSpPr txBox="1">
            <a:spLocks noGrp="1"/>
          </p:cNvSpPr>
          <p:nvPr>
            <p:ph type="subTitle" idx="2"/>
          </p:nvPr>
        </p:nvSpPr>
        <p:spPr>
          <a:xfrm>
            <a:off x="2512563" y="2781025"/>
            <a:ext cx="56370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9" name="Google Shape;499;p25"/>
          <p:cNvSpPr txBox="1">
            <a:spLocks noGrp="1"/>
          </p:cNvSpPr>
          <p:nvPr>
            <p:ph type="subTitle" idx="3"/>
          </p:nvPr>
        </p:nvSpPr>
        <p:spPr>
          <a:xfrm>
            <a:off x="2512563" y="3882625"/>
            <a:ext cx="56370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0" name="Google Shape;500;p25"/>
          <p:cNvSpPr txBox="1">
            <a:spLocks noGrp="1"/>
          </p:cNvSpPr>
          <p:nvPr>
            <p:ph type="subTitle" idx="4"/>
          </p:nvPr>
        </p:nvSpPr>
        <p:spPr>
          <a:xfrm>
            <a:off x="2512555" y="1350150"/>
            <a:ext cx="56370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000">
                <a:solidFill>
                  <a:schemeClr val="accent6"/>
                </a:solidFill>
                <a:latin typeface="Bakbak One"/>
                <a:ea typeface="Bakbak One"/>
                <a:cs typeface="Bakbak One"/>
                <a:sym typeface="Bakbak One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01" name="Google Shape;501;p25"/>
          <p:cNvSpPr txBox="1">
            <a:spLocks noGrp="1"/>
          </p:cNvSpPr>
          <p:nvPr>
            <p:ph type="subTitle" idx="5"/>
          </p:nvPr>
        </p:nvSpPr>
        <p:spPr>
          <a:xfrm>
            <a:off x="2512555" y="2468975"/>
            <a:ext cx="56370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000">
                <a:solidFill>
                  <a:schemeClr val="accent6"/>
                </a:solidFill>
                <a:latin typeface="Bakbak One"/>
                <a:ea typeface="Bakbak One"/>
                <a:cs typeface="Bakbak One"/>
                <a:sym typeface="Bakbak One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02" name="Google Shape;502;p25"/>
          <p:cNvSpPr txBox="1">
            <a:spLocks noGrp="1"/>
          </p:cNvSpPr>
          <p:nvPr>
            <p:ph type="subTitle" idx="6"/>
          </p:nvPr>
        </p:nvSpPr>
        <p:spPr>
          <a:xfrm>
            <a:off x="2512555" y="3587800"/>
            <a:ext cx="56370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000">
                <a:solidFill>
                  <a:schemeClr val="accent6"/>
                </a:solidFill>
                <a:latin typeface="Bakbak One"/>
                <a:ea typeface="Bakbak One"/>
                <a:cs typeface="Bakbak One"/>
                <a:sym typeface="Bakbak One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pic>
        <p:nvPicPr>
          <p:cNvPr id="503" name="Google Shape;503;p25"/>
          <p:cNvPicPr preferRelativeResize="0"/>
          <p:nvPr/>
        </p:nvPicPr>
        <p:blipFill rotWithShape="1">
          <a:blip r:embed="rId5">
            <a:alphaModFix/>
          </a:blip>
          <a:srcRect l="24424" t="7966" r="-7584" b="-2350"/>
          <a:stretch/>
        </p:blipFill>
        <p:spPr>
          <a:xfrm>
            <a:off x="502920" y="317375"/>
            <a:ext cx="1409747" cy="1732449"/>
          </a:xfrm>
          <a:prstGeom prst="rect">
            <a:avLst/>
          </a:prstGeom>
          <a:noFill/>
          <a:ln>
            <a:noFill/>
          </a:ln>
        </p:spPr>
      </p:pic>
      <p:sp>
        <p:nvSpPr>
          <p:cNvPr id="504" name="Google Shape;504;p2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6" name="Google Shape;506;p26"/>
          <p:cNvGrpSpPr/>
          <p:nvPr/>
        </p:nvGrpSpPr>
        <p:grpSpPr>
          <a:xfrm rot="3558977">
            <a:off x="8293829" y="3090523"/>
            <a:ext cx="273901" cy="1681060"/>
            <a:chOff x="7714625" y="893600"/>
            <a:chExt cx="273900" cy="2444100"/>
          </a:xfrm>
        </p:grpSpPr>
        <p:cxnSp>
          <p:nvCxnSpPr>
            <p:cNvPr id="507" name="Google Shape;507;p26"/>
            <p:cNvCxnSpPr/>
            <p:nvPr/>
          </p:nvCxnSpPr>
          <p:spPr>
            <a:xfrm>
              <a:off x="7714625" y="2196200"/>
              <a:ext cx="0" cy="1055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508" name="Google Shape;508;p26"/>
            <p:cNvCxnSpPr/>
            <p:nvPr/>
          </p:nvCxnSpPr>
          <p:spPr>
            <a:xfrm>
              <a:off x="7861575" y="893600"/>
              <a:ext cx="0" cy="2358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509" name="Google Shape;509;p26"/>
            <p:cNvCxnSpPr/>
            <p:nvPr/>
          </p:nvCxnSpPr>
          <p:spPr>
            <a:xfrm>
              <a:off x="7988525" y="2763200"/>
              <a:ext cx="0" cy="574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pic>
        <p:nvPicPr>
          <p:cNvPr id="510" name="Google Shape;510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2199772">
            <a:off x="-539873" y="3182875"/>
            <a:ext cx="2156351" cy="18421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11" name="Google Shape;511;p26"/>
          <p:cNvCxnSpPr/>
          <p:nvPr/>
        </p:nvCxnSpPr>
        <p:spPr>
          <a:xfrm>
            <a:off x="1667946" y="-556415"/>
            <a:ext cx="0" cy="162184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512" name="Google Shape;512;p26"/>
          <p:cNvCxnSpPr/>
          <p:nvPr/>
        </p:nvCxnSpPr>
        <p:spPr>
          <a:xfrm>
            <a:off x="1154330" y="509336"/>
            <a:ext cx="0" cy="39514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  <p:pic>
        <p:nvPicPr>
          <p:cNvPr id="513" name="Google Shape;51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1730875" y="-771437"/>
            <a:ext cx="6135900" cy="269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4" name="Google Shape;514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73780" y="3612325"/>
            <a:ext cx="3475025" cy="27827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15" name="Google Shape;515;p26"/>
          <p:cNvCxnSpPr/>
          <p:nvPr/>
        </p:nvCxnSpPr>
        <p:spPr>
          <a:xfrm>
            <a:off x="3700050" y="4236632"/>
            <a:ext cx="0" cy="1621812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516" name="Google Shape;516;p26"/>
          <p:cNvCxnSpPr/>
          <p:nvPr/>
        </p:nvCxnSpPr>
        <p:spPr>
          <a:xfrm>
            <a:off x="3970305" y="5302348"/>
            <a:ext cx="0" cy="39514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  <p:pic>
        <p:nvPicPr>
          <p:cNvPr id="517" name="Google Shape;517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996643">
            <a:off x="7541889" y="-345401"/>
            <a:ext cx="2156351" cy="1842150"/>
          </a:xfrm>
          <a:prstGeom prst="rect">
            <a:avLst/>
          </a:prstGeom>
          <a:noFill/>
          <a:ln>
            <a:noFill/>
          </a:ln>
        </p:spPr>
      </p:pic>
      <p:sp>
        <p:nvSpPr>
          <p:cNvPr id="518" name="Google Shape;518;p26"/>
          <p:cNvSpPr/>
          <p:nvPr/>
        </p:nvSpPr>
        <p:spPr>
          <a:xfrm>
            <a:off x="492725" y="188217"/>
            <a:ext cx="8286409" cy="4634448"/>
          </a:xfrm>
          <a:custGeom>
            <a:avLst/>
            <a:gdLst/>
            <a:ahLst/>
            <a:cxnLst/>
            <a:rect l="l" t="t" r="r" b="b"/>
            <a:pathLst>
              <a:path w="285689" h="159781" extrusionOk="0">
                <a:moveTo>
                  <a:pt x="231397" y="1"/>
                </a:moveTo>
                <a:lnTo>
                  <a:pt x="227282" y="4122"/>
                </a:lnTo>
                <a:lnTo>
                  <a:pt x="107" y="4122"/>
                </a:lnTo>
                <a:lnTo>
                  <a:pt x="1" y="159781"/>
                </a:lnTo>
                <a:lnTo>
                  <a:pt x="281437" y="159781"/>
                </a:lnTo>
                <a:lnTo>
                  <a:pt x="281437" y="55635"/>
                </a:lnTo>
                <a:lnTo>
                  <a:pt x="285689" y="51415"/>
                </a:lnTo>
                <a:lnTo>
                  <a:pt x="285689" y="1"/>
                </a:ln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p26"/>
          <p:cNvSpPr txBox="1">
            <a:spLocks noGrp="1"/>
          </p:cNvSpPr>
          <p:nvPr>
            <p:ph type="subTitle" idx="1"/>
          </p:nvPr>
        </p:nvSpPr>
        <p:spPr>
          <a:xfrm>
            <a:off x="2068340" y="1969325"/>
            <a:ext cx="2409300" cy="79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0" name="Google Shape;520;p26"/>
          <p:cNvSpPr txBox="1">
            <a:spLocks noGrp="1"/>
          </p:cNvSpPr>
          <p:nvPr>
            <p:ph type="subTitle" idx="2"/>
          </p:nvPr>
        </p:nvSpPr>
        <p:spPr>
          <a:xfrm>
            <a:off x="5661914" y="1969325"/>
            <a:ext cx="2409300" cy="79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1" name="Google Shape;521;p26"/>
          <p:cNvSpPr txBox="1">
            <a:spLocks noGrp="1"/>
          </p:cNvSpPr>
          <p:nvPr>
            <p:ph type="subTitle" idx="3"/>
          </p:nvPr>
        </p:nvSpPr>
        <p:spPr>
          <a:xfrm>
            <a:off x="2068340" y="3413550"/>
            <a:ext cx="2409300" cy="79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2" name="Google Shape;522;p26"/>
          <p:cNvSpPr txBox="1">
            <a:spLocks noGrp="1"/>
          </p:cNvSpPr>
          <p:nvPr>
            <p:ph type="subTitle" idx="4"/>
          </p:nvPr>
        </p:nvSpPr>
        <p:spPr>
          <a:xfrm>
            <a:off x="5661914" y="3413550"/>
            <a:ext cx="2409300" cy="79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3" name="Google Shape;523;p26"/>
          <p:cNvSpPr txBox="1">
            <a:spLocks noGrp="1"/>
          </p:cNvSpPr>
          <p:nvPr>
            <p:ph type="subTitle" idx="5"/>
          </p:nvPr>
        </p:nvSpPr>
        <p:spPr>
          <a:xfrm>
            <a:off x="2068340" y="1726475"/>
            <a:ext cx="2409300" cy="35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accent6"/>
                </a:solidFill>
                <a:latin typeface="Bakbak One"/>
                <a:ea typeface="Bakbak One"/>
                <a:cs typeface="Bakbak One"/>
                <a:sym typeface="Bakbak One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24" name="Google Shape;524;p26"/>
          <p:cNvSpPr txBox="1">
            <a:spLocks noGrp="1"/>
          </p:cNvSpPr>
          <p:nvPr>
            <p:ph type="subTitle" idx="6"/>
          </p:nvPr>
        </p:nvSpPr>
        <p:spPr>
          <a:xfrm>
            <a:off x="5661912" y="1726475"/>
            <a:ext cx="2409300" cy="35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accent6"/>
                </a:solidFill>
                <a:latin typeface="Bakbak One"/>
                <a:ea typeface="Bakbak One"/>
                <a:cs typeface="Bakbak One"/>
                <a:sym typeface="Bakbak One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25" name="Google Shape;525;p26"/>
          <p:cNvSpPr txBox="1">
            <a:spLocks noGrp="1"/>
          </p:cNvSpPr>
          <p:nvPr>
            <p:ph type="subTitle" idx="7"/>
          </p:nvPr>
        </p:nvSpPr>
        <p:spPr>
          <a:xfrm>
            <a:off x="2068340" y="3158075"/>
            <a:ext cx="2409300" cy="35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accent6"/>
                </a:solidFill>
                <a:latin typeface="Bakbak One"/>
                <a:ea typeface="Bakbak One"/>
                <a:cs typeface="Bakbak One"/>
                <a:sym typeface="Bakbak One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26" name="Google Shape;526;p26"/>
          <p:cNvSpPr txBox="1">
            <a:spLocks noGrp="1"/>
          </p:cNvSpPr>
          <p:nvPr>
            <p:ph type="subTitle" idx="8"/>
          </p:nvPr>
        </p:nvSpPr>
        <p:spPr>
          <a:xfrm>
            <a:off x="5661912" y="3158075"/>
            <a:ext cx="2409300" cy="35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accent6"/>
                </a:solidFill>
                <a:latin typeface="Bakbak One"/>
                <a:ea typeface="Bakbak One"/>
                <a:cs typeface="Bakbak One"/>
                <a:sym typeface="Bakbak One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pic>
        <p:nvPicPr>
          <p:cNvPr id="527" name="Google Shape;527;p26"/>
          <p:cNvPicPr preferRelativeResize="0"/>
          <p:nvPr/>
        </p:nvPicPr>
        <p:blipFill rotWithShape="1">
          <a:blip r:embed="rId5">
            <a:alphaModFix/>
          </a:blip>
          <a:srcRect t="17648" r="28453"/>
          <a:stretch/>
        </p:blipFill>
        <p:spPr>
          <a:xfrm flipH="1">
            <a:off x="507047" y="322150"/>
            <a:ext cx="1335976" cy="1451599"/>
          </a:xfrm>
          <a:prstGeom prst="rect">
            <a:avLst/>
          </a:prstGeom>
          <a:noFill/>
          <a:ln>
            <a:noFill/>
          </a:ln>
        </p:spPr>
      </p:pic>
      <p:sp>
        <p:nvSpPr>
          <p:cNvPr id="528" name="Google Shape;528;p2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CUSTOM_16"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0" name="Google Shape;530;p27"/>
          <p:cNvGrpSpPr/>
          <p:nvPr/>
        </p:nvGrpSpPr>
        <p:grpSpPr>
          <a:xfrm rot="3558977">
            <a:off x="8293829" y="3090523"/>
            <a:ext cx="273901" cy="1681060"/>
            <a:chOff x="7714625" y="893600"/>
            <a:chExt cx="273900" cy="2444100"/>
          </a:xfrm>
        </p:grpSpPr>
        <p:cxnSp>
          <p:nvCxnSpPr>
            <p:cNvPr id="531" name="Google Shape;531;p27"/>
            <p:cNvCxnSpPr/>
            <p:nvPr/>
          </p:nvCxnSpPr>
          <p:spPr>
            <a:xfrm>
              <a:off x="7714625" y="2196200"/>
              <a:ext cx="0" cy="1055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532" name="Google Shape;532;p27"/>
            <p:cNvCxnSpPr/>
            <p:nvPr/>
          </p:nvCxnSpPr>
          <p:spPr>
            <a:xfrm>
              <a:off x="7861575" y="893600"/>
              <a:ext cx="0" cy="2358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533" name="Google Shape;533;p27"/>
            <p:cNvCxnSpPr/>
            <p:nvPr/>
          </p:nvCxnSpPr>
          <p:spPr>
            <a:xfrm>
              <a:off x="7988525" y="2763200"/>
              <a:ext cx="0" cy="574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pic>
        <p:nvPicPr>
          <p:cNvPr id="534" name="Google Shape;534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2199772">
            <a:off x="-539873" y="3182875"/>
            <a:ext cx="2156351" cy="18421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35" name="Google Shape;535;p27"/>
          <p:cNvCxnSpPr/>
          <p:nvPr/>
        </p:nvCxnSpPr>
        <p:spPr>
          <a:xfrm>
            <a:off x="1667975" y="-556380"/>
            <a:ext cx="0" cy="1621812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536" name="Google Shape;536;p27"/>
          <p:cNvCxnSpPr/>
          <p:nvPr/>
        </p:nvCxnSpPr>
        <p:spPr>
          <a:xfrm>
            <a:off x="1154289" y="509288"/>
            <a:ext cx="0" cy="395189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  <p:pic>
        <p:nvPicPr>
          <p:cNvPr id="537" name="Google Shape;53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1730875" y="-771437"/>
            <a:ext cx="6135900" cy="269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73780" y="3612325"/>
            <a:ext cx="3475025" cy="27827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39" name="Google Shape;539;p27"/>
          <p:cNvCxnSpPr/>
          <p:nvPr/>
        </p:nvCxnSpPr>
        <p:spPr>
          <a:xfrm>
            <a:off x="3700050" y="4236632"/>
            <a:ext cx="0" cy="1621812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540" name="Google Shape;540;p27"/>
          <p:cNvCxnSpPr/>
          <p:nvPr/>
        </p:nvCxnSpPr>
        <p:spPr>
          <a:xfrm>
            <a:off x="3970264" y="5302300"/>
            <a:ext cx="0" cy="395189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  <p:pic>
        <p:nvPicPr>
          <p:cNvPr id="541" name="Google Shape;541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996643">
            <a:off x="7541889" y="-345401"/>
            <a:ext cx="2156351" cy="1842150"/>
          </a:xfrm>
          <a:prstGeom prst="rect">
            <a:avLst/>
          </a:prstGeom>
          <a:noFill/>
          <a:ln>
            <a:noFill/>
          </a:ln>
        </p:spPr>
      </p:pic>
      <p:sp>
        <p:nvSpPr>
          <p:cNvPr id="542" name="Google Shape;542;p27"/>
          <p:cNvSpPr/>
          <p:nvPr/>
        </p:nvSpPr>
        <p:spPr>
          <a:xfrm>
            <a:off x="492725" y="188217"/>
            <a:ext cx="8286409" cy="4634448"/>
          </a:xfrm>
          <a:custGeom>
            <a:avLst/>
            <a:gdLst/>
            <a:ahLst/>
            <a:cxnLst/>
            <a:rect l="l" t="t" r="r" b="b"/>
            <a:pathLst>
              <a:path w="285689" h="159781" extrusionOk="0">
                <a:moveTo>
                  <a:pt x="231397" y="1"/>
                </a:moveTo>
                <a:lnTo>
                  <a:pt x="227282" y="4122"/>
                </a:lnTo>
                <a:lnTo>
                  <a:pt x="107" y="4122"/>
                </a:lnTo>
                <a:lnTo>
                  <a:pt x="1" y="159781"/>
                </a:lnTo>
                <a:lnTo>
                  <a:pt x="281437" y="159781"/>
                </a:lnTo>
                <a:lnTo>
                  <a:pt x="281437" y="55635"/>
                </a:lnTo>
                <a:lnTo>
                  <a:pt x="285689" y="51415"/>
                </a:lnTo>
                <a:lnTo>
                  <a:pt x="285689" y="1"/>
                </a:ln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3" name="Google Shape;543;p27"/>
          <p:cNvSpPr txBox="1">
            <a:spLocks noGrp="1"/>
          </p:cNvSpPr>
          <p:nvPr>
            <p:ph type="subTitle" idx="1"/>
          </p:nvPr>
        </p:nvSpPr>
        <p:spPr>
          <a:xfrm>
            <a:off x="1817255" y="2136400"/>
            <a:ext cx="24093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4" name="Google Shape;544;p27"/>
          <p:cNvSpPr txBox="1">
            <a:spLocks noGrp="1"/>
          </p:cNvSpPr>
          <p:nvPr>
            <p:ph type="subTitle" idx="2"/>
          </p:nvPr>
        </p:nvSpPr>
        <p:spPr>
          <a:xfrm>
            <a:off x="4917455" y="2136400"/>
            <a:ext cx="24093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5" name="Google Shape;545;p27"/>
          <p:cNvSpPr txBox="1">
            <a:spLocks noGrp="1"/>
          </p:cNvSpPr>
          <p:nvPr>
            <p:ph type="subTitle" idx="3"/>
          </p:nvPr>
        </p:nvSpPr>
        <p:spPr>
          <a:xfrm>
            <a:off x="1817250" y="3911647"/>
            <a:ext cx="24093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6" name="Google Shape;546;p27"/>
          <p:cNvSpPr txBox="1">
            <a:spLocks noGrp="1"/>
          </p:cNvSpPr>
          <p:nvPr>
            <p:ph type="subTitle" idx="4"/>
          </p:nvPr>
        </p:nvSpPr>
        <p:spPr>
          <a:xfrm>
            <a:off x="4917449" y="3911647"/>
            <a:ext cx="24093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7" name="Google Shape;547;p27"/>
          <p:cNvSpPr txBox="1">
            <a:spLocks noGrp="1"/>
          </p:cNvSpPr>
          <p:nvPr>
            <p:ph type="subTitle" idx="5"/>
          </p:nvPr>
        </p:nvSpPr>
        <p:spPr>
          <a:xfrm>
            <a:off x="1817245" y="1884450"/>
            <a:ext cx="2409300" cy="35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accent6"/>
                </a:solidFill>
                <a:latin typeface="Bakbak One"/>
                <a:ea typeface="Bakbak One"/>
                <a:cs typeface="Bakbak One"/>
                <a:sym typeface="Bakbak One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48" name="Google Shape;548;p27"/>
          <p:cNvSpPr txBox="1">
            <a:spLocks noGrp="1"/>
          </p:cNvSpPr>
          <p:nvPr>
            <p:ph type="subTitle" idx="6"/>
          </p:nvPr>
        </p:nvSpPr>
        <p:spPr>
          <a:xfrm>
            <a:off x="4917442" y="1884450"/>
            <a:ext cx="2409300" cy="35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accent6"/>
                </a:solidFill>
                <a:latin typeface="Bakbak One"/>
                <a:ea typeface="Bakbak One"/>
                <a:cs typeface="Bakbak One"/>
                <a:sym typeface="Bakbak One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49" name="Google Shape;549;p27"/>
          <p:cNvSpPr txBox="1">
            <a:spLocks noGrp="1"/>
          </p:cNvSpPr>
          <p:nvPr>
            <p:ph type="subTitle" idx="7"/>
          </p:nvPr>
        </p:nvSpPr>
        <p:spPr>
          <a:xfrm>
            <a:off x="1817245" y="3656188"/>
            <a:ext cx="2409300" cy="35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accent6"/>
                </a:solidFill>
                <a:latin typeface="Bakbak One"/>
                <a:ea typeface="Bakbak One"/>
                <a:cs typeface="Bakbak One"/>
                <a:sym typeface="Bakbak One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50" name="Google Shape;550;p27"/>
          <p:cNvSpPr txBox="1">
            <a:spLocks noGrp="1"/>
          </p:cNvSpPr>
          <p:nvPr>
            <p:ph type="subTitle" idx="8"/>
          </p:nvPr>
        </p:nvSpPr>
        <p:spPr>
          <a:xfrm>
            <a:off x="4917442" y="3656188"/>
            <a:ext cx="2409300" cy="35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accent6"/>
                </a:solidFill>
                <a:latin typeface="Bakbak One"/>
                <a:ea typeface="Bakbak One"/>
                <a:cs typeface="Bakbak One"/>
                <a:sym typeface="Bakbak One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pic>
        <p:nvPicPr>
          <p:cNvPr id="551" name="Google Shape;551;p27"/>
          <p:cNvPicPr preferRelativeResize="0"/>
          <p:nvPr/>
        </p:nvPicPr>
        <p:blipFill rotWithShape="1">
          <a:blip r:embed="rId5">
            <a:alphaModFix/>
          </a:blip>
          <a:srcRect t="6489" r="28896"/>
          <a:stretch/>
        </p:blipFill>
        <p:spPr>
          <a:xfrm flipH="1">
            <a:off x="500349" y="317250"/>
            <a:ext cx="1437101" cy="1623349"/>
          </a:xfrm>
          <a:prstGeom prst="rect">
            <a:avLst/>
          </a:prstGeom>
          <a:noFill/>
          <a:ln>
            <a:noFill/>
          </a:ln>
        </p:spPr>
      </p:pic>
      <p:sp>
        <p:nvSpPr>
          <p:cNvPr id="552" name="Google Shape;552;p2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10"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4" name="Google Shape;554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266835">
            <a:off x="-1040272" y="2762900"/>
            <a:ext cx="2156349" cy="1842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55" name="Google Shape;55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772825" y="-495700"/>
            <a:ext cx="5619899" cy="246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6" name="Google Shape;556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71055" y="3613875"/>
            <a:ext cx="3475025" cy="27827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57" name="Google Shape;557;p28"/>
          <p:cNvGrpSpPr/>
          <p:nvPr/>
        </p:nvGrpSpPr>
        <p:grpSpPr>
          <a:xfrm rot="3558977">
            <a:off x="7114429" y="4092898"/>
            <a:ext cx="273901" cy="1681060"/>
            <a:chOff x="7714625" y="893600"/>
            <a:chExt cx="273900" cy="2444100"/>
          </a:xfrm>
        </p:grpSpPr>
        <p:cxnSp>
          <p:nvCxnSpPr>
            <p:cNvPr id="558" name="Google Shape;558;p28"/>
            <p:cNvCxnSpPr/>
            <p:nvPr/>
          </p:nvCxnSpPr>
          <p:spPr>
            <a:xfrm>
              <a:off x="7714625" y="2196200"/>
              <a:ext cx="0" cy="1055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559" name="Google Shape;559;p28"/>
            <p:cNvCxnSpPr/>
            <p:nvPr/>
          </p:nvCxnSpPr>
          <p:spPr>
            <a:xfrm>
              <a:off x="7861575" y="893600"/>
              <a:ext cx="0" cy="2358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560" name="Google Shape;560;p28"/>
            <p:cNvCxnSpPr/>
            <p:nvPr/>
          </p:nvCxnSpPr>
          <p:spPr>
            <a:xfrm>
              <a:off x="7988525" y="2763200"/>
              <a:ext cx="0" cy="574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pic>
        <p:nvPicPr>
          <p:cNvPr id="561" name="Google Shape;561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8273931">
            <a:off x="7692640" y="58599"/>
            <a:ext cx="2156351" cy="1842151"/>
          </a:xfrm>
          <a:prstGeom prst="rect">
            <a:avLst/>
          </a:prstGeom>
          <a:noFill/>
          <a:ln>
            <a:noFill/>
          </a:ln>
        </p:spPr>
      </p:pic>
      <p:sp>
        <p:nvSpPr>
          <p:cNvPr id="562" name="Google Shape;562;p28"/>
          <p:cNvSpPr/>
          <p:nvPr/>
        </p:nvSpPr>
        <p:spPr>
          <a:xfrm>
            <a:off x="492725" y="188217"/>
            <a:ext cx="8286409" cy="4634448"/>
          </a:xfrm>
          <a:custGeom>
            <a:avLst/>
            <a:gdLst/>
            <a:ahLst/>
            <a:cxnLst/>
            <a:rect l="l" t="t" r="r" b="b"/>
            <a:pathLst>
              <a:path w="285689" h="159781" extrusionOk="0">
                <a:moveTo>
                  <a:pt x="231397" y="1"/>
                </a:moveTo>
                <a:lnTo>
                  <a:pt x="227282" y="4122"/>
                </a:lnTo>
                <a:lnTo>
                  <a:pt x="107" y="4122"/>
                </a:lnTo>
                <a:lnTo>
                  <a:pt x="1" y="159781"/>
                </a:lnTo>
                <a:lnTo>
                  <a:pt x="281437" y="159781"/>
                </a:lnTo>
                <a:lnTo>
                  <a:pt x="281437" y="55635"/>
                </a:lnTo>
                <a:lnTo>
                  <a:pt x="285689" y="51415"/>
                </a:lnTo>
                <a:lnTo>
                  <a:pt x="285689" y="1"/>
                </a:ln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3" name="Google Shape;563;p28"/>
          <p:cNvSpPr txBox="1">
            <a:spLocks noGrp="1"/>
          </p:cNvSpPr>
          <p:nvPr>
            <p:ph type="subTitle" idx="1"/>
          </p:nvPr>
        </p:nvSpPr>
        <p:spPr>
          <a:xfrm>
            <a:off x="937625" y="3885475"/>
            <a:ext cx="2175300" cy="5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4" name="Google Shape;564;p28"/>
          <p:cNvSpPr txBox="1">
            <a:spLocks noGrp="1"/>
          </p:cNvSpPr>
          <p:nvPr>
            <p:ph type="subTitle" idx="2"/>
          </p:nvPr>
        </p:nvSpPr>
        <p:spPr>
          <a:xfrm>
            <a:off x="3484350" y="3885475"/>
            <a:ext cx="2175300" cy="5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5" name="Google Shape;565;p28"/>
          <p:cNvSpPr txBox="1">
            <a:spLocks noGrp="1"/>
          </p:cNvSpPr>
          <p:nvPr>
            <p:ph type="subTitle" idx="3"/>
          </p:nvPr>
        </p:nvSpPr>
        <p:spPr>
          <a:xfrm>
            <a:off x="6031075" y="3885475"/>
            <a:ext cx="2175300" cy="5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6" name="Google Shape;566;p28"/>
          <p:cNvSpPr txBox="1">
            <a:spLocks noGrp="1"/>
          </p:cNvSpPr>
          <p:nvPr>
            <p:ph type="subTitle" idx="4"/>
          </p:nvPr>
        </p:nvSpPr>
        <p:spPr>
          <a:xfrm>
            <a:off x="937625" y="3628600"/>
            <a:ext cx="21753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000">
                <a:solidFill>
                  <a:schemeClr val="accent6"/>
                </a:solidFill>
                <a:latin typeface="Bakbak One"/>
                <a:ea typeface="Bakbak One"/>
                <a:cs typeface="Bakbak One"/>
                <a:sym typeface="Bakbak One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67" name="Google Shape;567;p28"/>
          <p:cNvSpPr txBox="1">
            <a:spLocks noGrp="1"/>
          </p:cNvSpPr>
          <p:nvPr>
            <p:ph type="subTitle" idx="5"/>
          </p:nvPr>
        </p:nvSpPr>
        <p:spPr>
          <a:xfrm>
            <a:off x="3484347" y="3628600"/>
            <a:ext cx="21753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000">
                <a:solidFill>
                  <a:schemeClr val="accent6"/>
                </a:solidFill>
                <a:latin typeface="Bakbak One"/>
                <a:ea typeface="Bakbak One"/>
                <a:cs typeface="Bakbak One"/>
                <a:sym typeface="Bakbak One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68" name="Google Shape;568;p28"/>
          <p:cNvSpPr txBox="1">
            <a:spLocks noGrp="1"/>
          </p:cNvSpPr>
          <p:nvPr>
            <p:ph type="subTitle" idx="6"/>
          </p:nvPr>
        </p:nvSpPr>
        <p:spPr>
          <a:xfrm>
            <a:off x="6031075" y="3628600"/>
            <a:ext cx="21753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000">
                <a:solidFill>
                  <a:schemeClr val="accent6"/>
                </a:solidFill>
                <a:latin typeface="Bakbak One"/>
                <a:ea typeface="Bakbak One"/>
                <a:cs typeface="Bakbak One"/>
                <a:sym typeface="Bakbak One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69" name="Google Shape;569;p28"/>
          <p:cNvSpPr txBox="1">
            <a:spLocks noGrp="1"/>
          </p:cNvSpPr>
          <p:nvPr>
            <p:ph type="subTitle" idx="7"/>
          </p:nvPr>
        </p:nvSpPr>
        <p:spPr>
          <a:xfrm>
            <a:off x="937625" y="2127504"/>
            <a:ext cx="2175300" cy="62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0" name="Google Shape;570;p28"/>
          <p:cNvSpPr txBox="1">
            <a:spLocks noGrp="1"/>
          </p:cNvSpPr>
          <p:nvPr>
            <p:ph type="subTitle" idx="8"/>
          </p:nvPr>
        </p:nvSpPr>
        <p:spPr>
          <a:xfrm>
            <a:off x="3484350" y="2127504"/>
            <a:ext cx="2175300" cy="62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1" name="Google Shape;571;p28"/>
          <p:cNvSpPr txBox="1">
            <a:spLocks noGrp="1"/>
          </p:cNvSpPr>
          <p:nvPr>
            <p:ph type="subTitle" idx="9"/>
          </p:nvPr>
        </p:nvSpPr>
        <p:spPr>
          <a:xfrm>
            <a:off x="6031075" y="2127504"/>
            <a:ext cx="2175300" cy="62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2" name="Google Shape;572;p28"/>
          <p:cNvSpPr txBox="1">
            <a:spLocks noGrp="1"/>
          </p:cNvSpPr>
          <p:nvPr>
            <p:ph type="subTitle" idx="13"/>
          </p:nvPr>
        </p:nvSpPr>
        <p:spPr>
          <a:xfrm>
            <a:off x="937625" y="1879050"/>
            <a:ext cx="21753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000">
                <a:solidFill>
                  <a:schemeClr val="accent6"/>
                </a:solidFill>
                <a:latin typeface="Bakbak One"/>
                <a:ea typeface="Bakbak One"/>
                <a:cs typeface="Bakbak One"/>
                <a:sym typeface="Bakbak One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73" name="Google Shape;573;p28"/>
          <p:cNvSpPr txBox="1">
            <a:spLocks noGrp="1"/>
          </p:cNvSpPr>
          <p:nvPr>
            <p:ph type="subTitle" idx="14"/>
          </p:nvPr>
        </p:nvSpPr>
        <p:spPr>
          <a:xfrm>
            <a:off x="3484347" y="1879050"/>
            <a:ext cx="21753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000">
                <a:solidFill>
                  <a:schemeClr val="accent6"/>
                </a:solidFill>
                <a:latin typeface="Bakbak One"/>
                <a:ea typeface="Bakbak One"/>
                <a:cs typeface="Bakbak One"/>
                <a:sym typeface="Bakbak One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74" name="Google Shape;574;p28"/>
          <p:cNvSpPr txBox="1">
            <a:spLocks noGrp="1"/>
          </p:cNvSpPr>
          <p:nvPr>
            <p:ph type="subTitle" idx="15"/>
          </p:nvPr>
        </p:nvSpPr>
        <p:spPr>
          <a:xfrm>
            <a:off x="6031075" y="1879050"/>
            <a:ext cx="21753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000">
                <a:solidFill>
                  <a:schemeClr val="accent6"/>
                </a:solidFill>
                <a:latin typeface="Bakbak One"/>
                <a:ea typeface="Bakbak One"/>
                <a:cs typeface="Bakbak One"/>
                <a:sym typeface="Bakbak One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pic>
        <p:nvPicPr>
          <p:cNvPr id="575" name="Google Shape;575;p28"/>
          <p:cNvPicPr preferRelativeResize="0"/>
          <p:nvPr/>
        </p:nvPicPr>
        <p:blipFill rotWithShape="1">
          <a:blip r:embed="rId5">
            <a:alphaModFix/>
          </a:blip>
          <a:srcRect l="24424" t="7966" r="-7584" b="-2350"/>
          <a:stretch/>
        </p:blipFill>
        <p:spPr>
          <a:xfrm>
            <a:off x="502925" y="317375"/>
            <a:ext cx="1301828" cy="1599825"/>
          </a:xfrm>
          <a:prstGeom prst="rect">
            <a:avLst/>
          </a:prstGeom>
          <a:noFill/>
          <a:ln>
            <a:noFill/>
          </a:ln>
        </p:spPr>
      </p:pic>
      <p:sp>
        <p:nvSpPr>
          <p:cNvPr id="576" name="Google Shape;576;p2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5"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8" name="Google Shape;578;p29"/>
          <p:cNvGrpSpPr/>
          <p:nvPr/>
        </p:nvGrpSpPr>
        <p:grpSpPr>
          <a:xfrm rot="3439522">
            <a:off x="4790827" y="-812929"/>
            <a:ext cx="126958" cy="2308173"/>
            <a:chOff x="7861575" y="893600"/>
            <a:chExt cx="126950" cy="2444100"/>
          </a:xfrm>
        </p:grpSpPr>
        <p:cxnSp>
          <p:nvCxnSpPr>
            <p:cNvPr id="579" name="Google Shape;579;p29"/>
            <p:cNvCxnSpPr/>
            <p:nvPr/>
          </p:nvCxnSpPr>
          <p:spPr>
            <a:xfrm>
              <a:off x="7861575" y="893600"/>
              <a:ext cx="0" cy="2358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580" name="Google Shape;580;p29"/>
            <p:cNvCxnSpPr/>
            <p:nvPr/>
          </p:nvCxnSpPr>
          <p:spPr>
            <a:xfrm>
              <a:off x="7988525" y="2763200"/>
              <a:ext cx="0" cy="574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581" name="Google Shape;581;p29"/>
          <p:cNvCxnSpPr/>
          <p:nvPr/>
        </p:nvCxnSpPr>
        <p:spPr>
          <a:xfrm flipH="1">
            <a:off x="6890275" y="4410925"/>
            <a:ext cx="1218600" cy="786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  <p:pic>
        <p:nvPicPr>
          <p:cNvPr id="582" name="Google Shape;582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128305" flipH="1">
            <a:off x="-438948" y="-434977"/>
            <a:ext cx="2156351" cy="1842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" name="Google Shape;58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6936775" y="2150762"/>
            <a:ext cx="4835949" cy="21234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84" name="Google Shape;584;p29"/>
          <p:cNvCxnSpPr/>
          <p:nvPr/>
        </p:nvCxnSpPr>
        <p:spPr>
          <a:xfrm>
            <a:off x="510661" y="1121412"/>
            <a:ext cx="0" cy="1645568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  <p:pic>
        <p:nvPicPr>
          <p:cNvPr id="585" name="Google Shape;585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-123720" y="3691938"/>
            <a:ext cx="3027526" cy="242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" name="Google Shape;586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289643">
            <a:off x="4154165" y="4138474"/>
            <a:ext cx="2156351" cy="1842151"/>
          </a:xfrm>
          <a:prstGeom prst="rect">
            <a:avLst/>
          </a:prstGeom>
          <a:noFill/>
          <a:ln>
            <a:noFill/>
          </a:ln>
        </p:spPr>
      </p:pic>
      <p:sp>
        <p:nvSpPr>
          <p:cNvPr id="587" name="Google Shape;587;p29"/>
          <p:cNvSpPr/>
          <p:nvPr/>
        </p:nvSpPr>
        <p:spPr>
          <a:xfrm>
            <a:off x="492725" y="188217"/>
            <a:ext cx="8286409" cy="4634448"/>
          </a:xfrm>
          <a:custGeom>
            <a:avLst/>
            <a:gdLst/>
            <a:ahLst/>
            <a:cxnLst/>
            <a:rect l="l" t="t" r="r" b="b"/>
            <a:pathLst>
              <a:path w="285689" h="159781" extrusionOk="0">
                <a:moveTo>
                  <a:pt x="231397" y="1"/>
                </a:moveTo>
                <a:lnTo>
                  <a:pt x="227282" y="4122"/>
                </a:lnTo>
                <a:lnTo>
                  <a:pt x="107" y="4122"/>
                </a:lnTo>
                <a:lnTo>
                  <a:pt x="1" y="159781"/>
                </a:lnTo>
                <a:lnTo>
                  <a:pt x="281437" y="159781"/>
                </a:lnTo>
                <a:lnTo>
                  <a:pt x="281437" y="55635"/>
                </a:lnTo>
                <a:lnTo>
                  <a:pt x="285689" y="51415"/>
                </a:lnTo>
                <a:lnTo>
                  <a:pt x="285689" y="1"/>
                </a:ln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88" name="Google Shape;588;p29"/>
          <p:cNvPicPr preferRelativeResize="0"/>
          <p:nvPr/>
        </p:nvPicPr>
        <p:blipFill rotWithShape="1">
          <a:blip r:embed="rId5">
            <a:alphaModFix/>
          </a:blip>
          <a:srcRect t="33347" r="34318" b="-2777"/>
          <a:stretch/>
        </p:blipFill>
        <p:spPr>
          <a:xfrm>
            <a:off x="7192750" y="190671"/>
            <a:ext cx="1584000" cy="981950"/>
          </a:xfrm>
          <a:prstGeom prst="rect">
            <a:avLst/>
          </a:prstGeom>
          <a:noFill/>
          <a:ln>
            <a:noFill/>
          </a:ln>
        </p:spPr>
      </p:pic>
      <p:sp>
        <p:nvSpPr>
          <p:cNvPr id="589" name="Google Shape;589;p2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5_1"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1" name="Google Shape;591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1358925" y="4287252"/>
            <a:ext cx="5807125" cy="25498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2" name="Google Shape;592;p30"/>
          <p:cNvGrpSpPr/>
          <p:nvPr/>
        </p:nvGrpSpPr>
        <p:grpSpPr>
          <a:xfrm rot="3439522">
            <a:off x="4790827" y="-812929"/>
            <a:ext cx="126958" cy="2308173"/>
            <a:chOff x="7861575" y="893600"/>
            <a:chExt cx="126950" cy="2444100"/>
          </a:xfrm>
        </p:grpSpPr>
        <p:cxnSp>
          <p:nvCxnSpPr>
            <p:cNvPr id="593" name="Google Shape;593;p30"/>
            <p:cNvCxnSpPr/>
            <p:nvPr/>
          </p:nvCxnSpPr>
          <p:spPr>
            <a:xfrm>
              <a:off x="7861575" y="893600"/>
              <a:ext cx="0" cy="2358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594" name="Google Shape;594;p30"/>
            <p:cNvCxnSpPr/>
            <p:nvPr/>
          </p:nvCxnSpPr>
          <p:spPr>
            <a:xfrm>
              <a:off x="7988525" y="2763200"/>
              <a:ext cx="0" cy="574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595" name="Google Shape;595;p30"/>
          <p:cNvGrpSpPr/>
          <p:nvPr/>
        </p:nvGrpSpPr>
        <p:grpSpPr>
          <a:xfrm rot="3439522">
            <a:off x="5704652" y="3602508"/>
            <a:ext cx="126958" cy="2308173"/>
            <a:chOff x="7861575" y="893600"/>
            <a:chExt cx="126950" cy="2444100"/>
          </a:xfrm>
        </p:grpSpPr>
        <p:cxnSp>
          <p:nvCxnSpPr>
            <p:cNvPr id="596" name="Google Shape;596;p30"/>
            <p:cNvCxnSpPr/>
            <p:nvPr/>
          </p:nvCxnSpPr>
          <p:spPr>
            <a:xfrm>
              <a:off x="7861575" y="893600"/>
              <a:ext cx="0" cy="2358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597" name="Google Shape;597;p30"/>
            <p:cNvCxnSpPr/>
            <p:nvPr/>
          </p:nvCxnSpPr>
          <p:spPr>
            <a:xfrm>
              <a:off x="7988525" y="2763200"/>
              <a:ext cx="0" cy="574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pic>
        <p:nvPicPr>
          <p:cNvPr id="598" name="Google Shape;59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8408183" flipH="1">
            <a:off x="7887827" y="-620289"/>
            <a:ext cx="2156351" cy="1842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99" name="Google Shape;599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6153425" y="1510037"/>
            <a:ext cx="4835949" cy="21234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0" name="Google Shape;600;p30"/>
          <p:cNvGrpSpPr/>
          <p:nvPr/>
        </p:nvGrpSpPr>
        <p:grpSpPr>
          <a:xfrm rot="3439522">
            <a:off x="-215509" y="2101697"/>
            <a:ext cx="273916" cy="1705654"/>
            <a:chOff x="7714625" y="893600"/>
            <a:chExt cx="273900" cy="2444100"/>
          </a:xfrm>
        </p:grpSpPr>
        <p:cxnSp>
          <p:nvCxnSpPr>
            <p:cNvPr id="601" name="Google Shape;601;p30"/>
            <p:cNvCxnSpPr/>
            <p:nvPr/>
          </p:nvCxnSpPr>
          <p:spPr>
            <a:xfrm>
              <a:off x="7714625" y="2196200"/>
              <a:ext cx="0" cy="1055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602" name="Google Shape;602;p30"/>
            <p:cNvCxnSpPr/>
            <p:nvPr/>
          </p:nvCxnSpPr>
          <p:spPr>
            <a:xfrm>
              <a:off x="7861575" y="893600"/>
              <a:ext cx="0" cy="2358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603" name="Google Shape;603;p30"/>
            <p:cNvCxnSpPr/>
            <p:nvPr/>
          </p:nvCxnSpPr>
          <p:spPr>
            <a:xfrm>
              <a:off x="7988525" y="2763200"/>
              <a:ext cx="0" cy="574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pic>
        <p:nvPicPr>
          <p:cNvPr id="604" name="Google Shape;604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-529995" y="-871050"/>
            <a:ext cx="3027526" cy="242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" name="Google Shape;60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89643">
            <a:off x="-645298" y="3772524"/>
            <a:ext cx="2156351" cy="1842151"/>
          </a:xfrm>
          <a:prstGeom prst="rect">
            <a:avLst/>
          </a:prstGeom>
          <a:noFill/>
          <a:ln>
            <a:noFill/>
          </a:ln>
        </p:spPr>
      </p:pic>
      <p:sp>
        <p:nvSpPr>
          <p:cNvPr id="606" name="Google Shape;606;p30"/>
          <p:cNvSpPr/>
          <p:nvPr/>
        </p:nvSpPr>
        <p:spPr>
          <a:xfrm>
            <a:off x="492725" y="188217"/>
            <a:ext cx="8286409" cy="4634448"/>
          </a:xfrm>
          <a:custGeom>
            <a:avLst/>
            <a:gdLst/>
            <a:ahLst/>
            <a:cxnLst/>
            <a:rect l="l" t="t" r="r" b="b"/>
            <a:pathLst>
              <a:path w="285689" h="159781" extrusionOk="0">
                <a:moveTo>
                  <a:pt x="231397" y="1"/>
                </a:moveTo>
                <a:lnTo>
                  <a:pt x="227282" y="4122"/>
                </a:lnTo>
                <a:lnTo>
                  <a:pt x="107" y="4122"/>
                </a:lnTo>
                <a:lnTo>
                  <a:pt x="1" y="159781"/>
                </a:lnTo>
                <a:lnTo>
                  <a:pt x="281437" y="159781"/>
                </a:lnTo>
                <a:lnTo>
                  <a:pt x="281437" y="55635"/>
                </a:lnTo>
                <a:lnTo>
                  <a:pt x="285689" y="51415"/>
                </a:lnTo>
                <a:lnTo>
                  <a:pt x="285689" y="1"/>
                </a:ln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07" name="Google Shape;607;p30"/>
          <p:cNvPicPr preferRelativeResize="0"/>
          <p:nvPr/>
        </p:nvPicPr>
        <p:blipFill rotWithShape="1">
          <a:blip r:embed="rId5">
            <a:alphaModFix/>
          </a:blip>
          <a:srcRect t="33347" r="34318" b="-2777"/>
          <a:stretch/>
        </p:blipFill>
        <p:spPr>
          <a:xfrm flipH="1">
            <a:off x="499500" y="310896"/>
            <a:ext cx="1584000" cy="981950"/>
          </a:xfrm>
          <a:prstGeom prst="rect">
            <a:avLst/>
          </a:prstGeom>
          <a:noFill/>
          <a:ln>
            <a:noFill/>
          </a:ln>
        </p:spPr>
      </p:pic>
      <p:sp>
        <p:nvSpPr>
          <p:cNvPr id="608" name="Google Shape;608;p3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Google Shape;66;p4"/>
          <p:cNvGrpSpPr/>
          <p:nvPr/>
        </p:nvGrpSpPr>
        <p:grpSpPr>
          <a:xfrm rot="3439522">
            <a:off x="8491816" y="523847"/>
            <a:ext cx="273916" cy="1705654"/>
            <a:chOff x="7714625" y="893600"/>
            <a:chExt cx="273900" cy="2444100"/>
          </a:xfrm>
        </p:grpSpPr>
        <p:cxnSp>
          <p:nvCxnSpPr>
            <p:cNvPr id="67" name="Google Shape;67;p4"/>
            <p:cNvCxnSpPr/>
            <p:nvPr/>
          </p:nvCxnSpPr>
          <p:spPr>
            <a:xfrm>
              <a:off x="7714625" y="2196200"/>
              <a:ext cx="0" cy="1055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68" name="Google Shape;68;p4"/>
            <p:cNvCxnSpPr/>
            <p:nvPr/>
          </p:nvCxnSpPr>
          <p:spPr>
            <a:xfrm>
              <a:off x="7861575" y="893600"/>
              <a:ext cx="0" cy="2358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69" name="Google Shape;69;p4"/>
            <p:cNvCxnSpPr/>
            <p:nvPr/>
          </p:nvCxnSpPr>
          <p:spPr>
            <a:xfrm>
              <a:off x="7988525" y="2763200"/>
              <a:ext cx="0" cy="574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pic>
        <p:nvPicPr>
          <p:cNvPr id="70" name="Google Shape;70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7399714" flipH="1">
            <a:off x="7933864" y="2245549"/>
            <a:ext cx="2156351" cy="18421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1" name="Google Shape;71;p4"/>
          <p:cNvCxnSpPr/>
          <p:nvPr/>
        </p:nvCxnSpPr>
        <p:spPr>
          <a:xfrm>
            <a:off x="2086518" y="-1022456"/>
            <a:ext cx="0" cy="222691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  <p:pic>
        <p:nvPicPr>
          <p:cNvPr id="72" name="Google Shape;72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06775" y="3546862"/>
            <a:ext cx="4835949" cy="21234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3" name="Google Shape;73;p4"/>
          <p:cNvCxnSpPr/>
          <p:nvPr/>
        </p:nvCxnSpPr>
        <p:spPr>
          <a:xfrm>
            <a:off x="3938155" y="4195032"/>
            <a:ext cx="0" cy="1645634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  <p:pic>
        <p:nvPicPr>
          <p:cNvPr id="74" name="Google Shape;74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53995" y="3151250"/>
            <a:ext cx="3027526" cy="242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3400286">
            <a:off x="-719036" y="1286774"/>
            <a:ext cx="2156351" cy="184215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4"/>
          <p:cNvSpPr/>
          <p:nvPr/>
        </p:nvSpPr>
        <p:spPr>
          <a:xfrm>
            <a:off x="492725" y="188217"/>
            <a:ext cx="8286409" cy="4634448"/>
          </a:xfrm>
          <a:custGeom>
            <a:avLst/>
            <a:gdLst/>
            <a:ahLst/>
            <a:cxnLst/>
            <a:rect l="l" t="t" r="r" b="b"/>
            <a:pathLst>
              <a:path w="285689" h="159781" extrusionOk="0">
                <a:moveTo>
                  <a:pt x="231397" y="1"/>
                </a:moveTo>
                <a:lnTo>
                  <a:pt x="227282" y="4122"/>
                </a:lnTo>
                <a:lnTo>
                  <a:pt x="107" y="4122"/>
                </a:lnTo>
                <a:lnTo>
                  <a:pt x="1" y="159781"/>
                </a:lnTo>
                <a:lnTo>
                  <a:pt x="281437" y="159781"/>
                </a:lnTo>
                <a:lnTo>
                  <a:pt x="281437" y="55635"/>
                </a:lnTo>
                <a:lnTo>
                  <a:pt x="285689" y="51415"/>
                </a:lnTo>
                <a:lnTo>
                  <a:pt x="285689" y="1"/>
                </a:ln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4"/>
          <p:cNvSpPr txBox="1">
            <a:spLocks noGrp="1"/>
          </p:cNvSpPr>
          <p:nvPr>
            <p:ph type="body" idx="1"/>
          </p:nvPr>
        </p:nvSpPr>
        <p:spPr>
          <a:xfrm>
            <a:off x="720000" y="1017726"/>
            <a:ext cx="7704000" cy="69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/>
            </a:lvl1pPr>
            <a:lvl2pPr marL="914400" lvl="1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Nunito Light"/>
              <a:buChar char="○"/>
              <a:defRPr/>
            </a:lvl2pPr>
            <a:lvl3pPr marL="1371600" lvl="2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C800"/>
              </a:buClr>
              <a:buSzPts val="1200"/>
              <a:buFont typeface="Nunito Light"/>
              <a:buChar char="■"/>
              <a:defRPr/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C800"/>
              </a:buClr>
              <a:buSzPts val="1200"/>
              <a:buFont typeface="Nunito Light"/>
              <a:buChar char="●"/>
              <a:defRPr/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Char char="○"/>
              <a:defRPr/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Char char="■"/>
              <a:defRPr/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Char char="●"/>
              <a:defRPr/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Char char="○"/>
              <a:defRPr/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pic>
        <p:nvPicPr>
          <p:cNvPr id="78" name="Google Shape;78;p4"/>
          <p:cNvPicPr preferRelativeResize="0"/>
          <p:nvPr/>
        </p:nvPicPr>
        <p:blipFill rotWithShape="1">
          <a:blip r:embed="rId5">
            <a:alphaModFix/>
          </a:blip>
          <a:srcRect t="17648" r="28453"/>
          <a:stretch/>
        </p:blipFill>
        <p:spPr>
          <a:xfrm>
            <a:off x="7616300" y="197225"/>
            <a:ext cx="1153749" cy="1253599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15_1_1"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0" name="Google Shape;610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7570350" y="1701162"/>
            <a:ext cx="4835949" cy="21234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11" name="Google Shape;611;p31"/>
          <p:cNvGrpSpPr/>
          <p:nvPr/>
        </p:nvGrpSpPr>
        <p:grpSpPr>
          <a:xfrm rot="3439522">
            <a:off x="4790827" y="-812929"/>
            <a:ext cx="126958" cy="2308173"/>
            <a:chOff x="7861575" y="893600"/>
            <a:chExt cx="126950" cy="2444100"/>
          </a:xfrm>
        </p:grpSpPr>
        <p:cxnSp>
          <p:nvCxnSpPr>
            <p:cNvPr id="612" name="Google Shape;612;p31"/>
            <p:cNvCxnSpPr/>
            <p:nvPr/>
          </p:nvCxnSpPr>
          <p:spPr>
            <a:xfrm>
              <a:off x="7861575" y="893600"/>
              <a:ext cx="0" cy="2358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613" name="Google Shape;613;p31"/>
            <p:cNvCxnSpPr/>
            <p:nvPr/>
          </p:nvCxnSpPr>
          <p:spPr>
            <a:xfrm>
              <a:off x="7988525" y="2763200"/>
              <a:ext cx="0" cy="574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614" name="Google Shape;614;p31"/>
          <p:cNvCxnSpPr/>
          <p:nvPr/>
        </p:nvCxnSpPr>
        <p:spPr>
          <a:xfrm>
            <a:off x="5991531" y="3486792"/>
            <a:ext cx="0" cy="2226861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  <p:pic>
        <p:nvPicPr>
          <p:cNvPr id="615" name="Google Shape;61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277087">
            <a:off x="-364948" y="-246552"/>
            <a:ext cx="2156352" cy="1842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616" name="Google Shape;616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-1734150" y="2431287"/>
            <a:ext cx="4835949" cy="21234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17" name="Google Shape;617;p31"/>
          <p:cNvCxnSpPr/>
          <p:nvPr/>
        </p:nvCxnSpPr>
        <p:spPr>
          <a:xfrm>
            <a:off x="312780" y="1031807"/>
            <a:ext cx="0" cy="1645634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  <p:pic>
        <p:nvPicPr>
          <p:cNvPr id="618" name="Google Shape;618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1350130" y="3226513"/>
            <a:ext cx="3027526" cy="242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9" name="Google Shape;61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89643">
            <a:off x="7236940" y="4153299"/>
            <a:ext cx="2156351" cy="1842151"/>
          </a:xfrm>
          <a:prstGeom prst="rect">
            <a:avLst/>
          </a:prstGeom>
          <a:noFill/>
          <a:ln>
            <a:noFill/>
          </a:ln>
        </p:spPr>
      </p:pic>
      <p:sp>
        <p:nvSpPr>
          <p:cNvPr id="620" name="Google Shape;620;p31"/>
          <p:cNvSpPr/>
          <p:nvPr/>
        </p:nvSpPr>
        <p:spPr>
          <a:xfrm>
            <a:off x="492725" y="188217"/>
            <a:ext cx="8286409" cy="4634448"/>
          </a:xfrm>
          <a:custGeom>
            <a:avLst/>
            <a:gdLst/>
            <a:ahLst/>
            <a:cxnLst/>
            <a:rect l="l" t="t" r="r" b="b"/>
            <a:pathLst>
              <a:path w="285689" h="159781" extrusionOk="0">
                <a:moveTo>
                  <a:pt x="231397" y="1"/>
                </a:moveTo>
                <a:lnTo>
                  <a:pt x="227282" y="4122"/>
                </a:lnTo>
                <a:lnTo>
                  <a:pt x="107" y="4122"/>
                </a:lnTo>
                <a:lnTo>
                  <a:pt x="1" y="159781"/>
                </a:lnTo>
                <a:lnTo>
                  <a:pt x="281437" y="159781"/>
                </a:lnTo>
                <a:lnTo>
                  <a:pt x="281437" y="55635"/>
                </a:lnTo>
                <a:lnTo>
                  <a:pt x="285689" y="51415"/>
                </a:lnTo>
                <a:lnTo>
                  <a:pt x="285689" y="1"/>
                </a:ln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21" name="Google Shape;621;p31"/>
          <p:cNvPicPr preferRelativeResize="0"/>
          <p:nvPr/>
        </p:nvPicPr>
        <p:blipFill rotWithShape="1">
          <a:blip r:embed="rId5">
            <a:alphaModFix/>
          </a:blip>
          <a:srcRect t="22021" r="13606"/>
          <a:stretch/>
        </p:blipFill>
        <p:spPr>
          <a:xfrm flipH="1">
            <a:off x="499026" y="314675"/>
            <a:ext cx="1356124" cy="1439750"/>
          </a:xfrm>
          <a:prstGeom prst="rect">
            <a:avLst/>
          </a:prstGeom>
          <a:noFill/>
          <a:ln>
            <a:noFill/>
          </a:ln>
        </p:spPr>
      </p:pic>
      <p:sp>
        <p:nvSpPr>
          <p:cNvPr id="622" name="Google Shape;622;p3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CUSTOM_15_1_1_1"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" name="Google Shape;624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6612050" y="2001037"/>
            <a:ext cx="4835949" cy="21234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25" name="Google Shape;625;p32"/>
          <p:cNvGrpSpPr/>
          <p:nvPr/>
        </p:nvGrpSpPr>
        <p:grpSpPr>
          <a:xfrm rot="3439522">
            <a:off x="4790827" y="-812929"/>
            <a:ext cx="126958" cy="2308173"/>
            <a:chOff x="7861575" y="893600"/>
            <a:chExt cx="126950" cy="2444100"/>
          </a:xfrm>
        </p:grpSpPr>
        <p:cxnSp>
          <p:nvCxnSpPr>
            <p:cNvPr id="626" name="Google Shape;626;p32"/>
            <p:cNvCxnSpPr/>
            <p:nvPr/>
          </p:nvCxnSpPr>
          <p:spPr>
            <a:xfrm>
              <a:off x="7861575" y="893600"/>
              <a:ext cx="0" cy="2358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627" name="Google Shape;627;p32"/>
            <p:cNvCxnSpPr/>
            <p:nvPr/>
          </p:nvCxnSpPr>
          <p:spPr>
            <a:xfrm>
              <a:off x="7988525" y="2763200"/>
              <a:ext cx="0" cy="574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628" name="Google Shape;628;p32"/>
          <p:cNvCxnSpPr/>
          <p:nvPr/>
        </p:nvCxnSpPr>
        <p:spPr>
          <a:xfrm>
            <a:off x="7269243" y="3486794"/>
            <a:ext cx="0" cy="222691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  <p:pic>
        <p:nvPicPr>
          <p:cNvPr id="629" name="Google Shape;62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384354">
            <a:off x="7633877" y="-461702"/>
            <a:ext cx="2156352" cy="1842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630" name="Google Shape;630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-1734150" y="-330338"/>
            <a:ext cx="4835949" cy="21234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31" name="Google Shape;631;p32"/>
          <p:cNvCxnSpPr/>
          <p:nvPr/>
        </p:nvCxnSpPr>
        <p:spPr>
          <a:xfrm>
            <a:off x="312780" y="2239932"/>
            <a:ext cx="0" cy="1645634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  <p:pic>
        <p:nvPicPr>
          <p:cNvPr id="632" name="Google Shape;632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1350130" y="3226513"/>
            <a:ext cx="3027526" cy="242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3" name="Google Shape;63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89643">
            <a:off x="566415" y="4153299"/>
            <a:ext cx="2156351" cy="1842151"/>
          </a:xfrm>
          <a:prstGeom prst="rect">
            <a:avLst/>
          </a:prstGeom>
          <a:noFill/>
          <a:ln>
            <a:noFill/>
          </a:ln>
        </p:spPr>
      </p:pic>
      <p:sp>
        <p:nvSpPr>
          <p:cNvPr id="634" name="Google Shape;634;p32"/>
          <p:cNvSpPr/>
          <p:nvPr/>
        </p:nvSpPr>
        <p:spPr>
          <a:xfrm>
            <a:off x="492725" y="188217"/>
            <a:ext cx="8286409" cy="4634448"/>
          </a:xfrm>
          <a:custGeom>
            <a:avLst/>
            <a:gdLst/>
            <a:ahLst/>
            <a:cxnLst/>
            <a:rect l="l" t="t" r="r" b="b"/>
            <a:pathLst>
              <a:path w="285689" h="159781" extrusionOk="0">
                <a:moveTo>
                  <a:pt x="231397" y="1"/>
                </a:moveTo>
                <a:lnTo>
                  <a:pt x="227282" y="4122"/>
                </a:lnTo>
                <a:lnTo>
                  <a:pt x="107" y="4122"/>
                </a:lnTo>
                <a:lnTo>
                  <a:pt x="1" y="159781"/>
                </a:lnTo>
                <a:lnTo>
                  <a:pt x="281437" y="159781"/>
                </a:lnTo>
                <a:lnTo>
                  <a:pt x="281437" y="55635"/>
                </a:lnTo>
                <a:lnTo>
                  <a:pt x="285689" y="51415"/>
                </a:lnTo>
                <a:lnTo>
                  <a:pt x="285689" y="1"/>
                </a:ln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35" name="Google Shape;635;p32"/>
          <p:cNvPicPr preferRelativeResize="0"/>
          <p:nvPr/>
        </p:nvPicPr>
        <p:blipFill rotWithShape="1">
          <a:blip r:embed="rId5">
            <a:alphaModFix/>
          </a:blip>
          <a:srcRect t="37710" r="37174"/>
          <a:stretch/>
        </p:blipFill>
        <p:spPr>
          <a:xfrm>
            <a:off x="7242048" y="201168"/>
            <a:ext cx="1529298" cy="995774"/>
          </a:xfrm>
          <a:prstGeom prst="rect">
            <a:avLst/>
          </a:prstGeom>
          <a:noFill/>
          <a:ln>
            <a:noFill/>
          </a:ln>
        </p:spPr>
      </p:pic>
      <p:sp>
        <p:nvSpPr>
          <p:cNvPr id="636" name="Google Shape;636;p3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38" name="Google Shape;638;p33"/>
          <p:cNvCxnSpPr/>
          <p:nvPr/>
        </p:nvCxnSpPr>
        <p:spPr>
          <a:xfrm>
            <a:off x="480071" y="945035"/>
            <a:ext cx="0" cy="162184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639" name="Google Shape;639;p33"/>
          <p:cNvCxnSpPr/>
          <p:nvPr/>
        </p:nvCxnSpPr>
        <p:spPr>
          <a:xfrm>
            <a:off x="6594371" y="-586565"/>
            <a:ext cx="0" cy="162184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640" name="Google Shape;640;p33"/>
          <p:cNvCxnSpPr/>
          <p:nvPr/>
        </p:nvCxnSpPr>
        <p:spPr>
          <a:xfrm>
            <a:off x="6080755" y="479186"/>
            <a:ext cx="0" cy="39514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  <p:pic>
        <p:nvPicPr>
          <p:cNvPr id="641" name="Google Shape;641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57000" y="1215750"/>
            <a:ext cx="5619899" cy="246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2" name="Google Shape;64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77070" y="3590250"/>
            <a:ext cx="3475025" cy="27827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43" name="Google Shape;643;p33"/>
          <p:cNvGrpSpPr/>
          <p:nvPr/>
        </p:nvGrpSpPr>
        <p:grpSpPr>
          <a:xfrm rot="3558977">
            <a:off x="4792729" y="4141123"/>
            <a:ext cx="273901" cy="1681060"/>
            <a:chOff x="7714625" y="893600"/>
            <a:chExt cx="273900" cy="2444100"/>
          </a:xfrm>
        </p:grpSpPr>
        <p:cxnSp>
          <p:nvCxnSpPr>
            <p:cNvPr id="644" name="Google Shape;644;p33"/>
            <p:cNvCxnSpPr/>
            <p:nvPr/>
          </p:nvCxnSpPr>
          <p:spPr>
            <a:xfrm>
              <a:off x="7714625" y="2196200"/>
              <a:ext cx="0" cy="1055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645" name="Google Shape;645;p33"/>
            <p:cNvCxnSpPr/>
            <p:nvPr/>
          </p:nvCxnSpPr>
          <p:spPr>
            <a:xfrm>
              <a:off x="7861575" y="893600"/>
              <a:ext cx="0" cy="2358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646" name="Google Shape;646;p33"/>
            <p:cNvCxnSpPr/>
            <p:nvPr/>
          </p:nvCxnSpPr>
          <p:spPr>
            <a:xfrm>
              <a:off x="7988525" y="2763200"/>
              <a:ext cx="0" cy="574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pic>
        <p:nvPicPr>
          <p:cNvPr id="647" name="Google Shape;647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2947895">
            <a:off x="7726877" y="3787225"/>
            <a:ext cx="2156349" cy="1842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48" name="Google Shape;648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402311">
            <a:off x="-254761" y="-325926"/>
            <a:ext cx="2156351" cy="1842151"/>
          </a:xfrm>
          <a:prstGeom prst="rect">
            <a:avLst/>
          </a:prstGeom>
          <a:noFill/>
          <a:ln>
            <a:noFill/>
          </a:ln>
        </p:spPr>
      </p:pic>
      <p:sp>
        <p:nvSpPr>
          <p:cNvPr id="649" name="Google Shape;649;p33"/>
          <p:cNvSpPr/>
          <p:nvPr/>
        </p:nvSpPr>
        <p:spPr>
          <a:xfrm>
            <a:off x="492725" y="188217"/>
            <a:ext cx="8286409" cy="4634448"/>
          </a:xfrm>
          <a:custGeom>
            <a:avLst/>
            <a:gdLst/>
            <a:ahLst/>
            <a:cxnLst/>
            <a:rect l="l" t="t" r="r" b="b"/>
            <a:pathLst>
              <a:path w="285689" h="159781" extrusionOk="0">
                <a:moveTo>
                  <a:pt x="231397" y="1"/>
                </a:moveTo>
                <a:lnTo>
                  <a:pt x="227282" y="4122"/>
                </a:lnTo>
                <a:lnTo>
                  <a:pt x="107" y="4122"/>
                </a:lnTo>
                <a:lnTo>
                  <a:pt x="1" y="159781"/>
                </a:lnTo>
                <a:lnTo>
                  <a:pt x="281437" y="159781"/>
                </a:lnTo>
                <a:lnTo>
                  <a:pt x="281437" y="55635"/>
                </a:lnTo>
                <a:lnTo>
                  <a:pt x="285689" y="51415"/>
                </a:lnTo>
                <a:lnTo>
                  <a:pt x="285689" y="1"/>
                </a:ln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0" name="Google Shape;650;p33"/>
          <p:cNvSpPr txBox="1">
            <a:spLocks noGrp="1"/>
          </p:cNvSpPr>
          <p:nvPr>
            <p:ph type="title"/>
          </p:nvPr>
        </p:nvSpPr>
        <p:spPr>
          <a:xfrm>
            <a:off x="3887050" y="954150"/>
            <a:ext cx="45438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75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51" name="Google Shape;651;p33"/>
          <p:cNvSpPr txBox="1">
            <a:spLocks noGrp="1"/>
          </p:cNvSpPr>
          <p:nvPr>
            <p:ph type="subTitle" idx="1"/>
          </p:nvPr>
        </p:nvSpPr>
        <p:spPr>
          <a:xfrm>
            <a:off x="3887050" y="2291001"/>
            <a:ext cx="4543800" cy="94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2" name="Google Shape;652;p33"/>
          <p:cNvSpPr txBox="1"/>
          <p:nvPr/>
        </p:nvSpPr>
        <p:spPr>
          <a:xfrm>
            <a:off x="3871825" y="3611950"/>
            <a:ext cx="4559100" cy="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CREDITS: This presentation template was created by </a:t>
            </a:r>
            <a:r>
              <a:rPr lang="en" sz="1200" b="1" u="sng">
                <a:solidFill>
                  <a:schemeClr val="hlink"/>
                </a:solidFill>
                <a:latin typeface="Didact Gothic"/>
                <a:ea typeface="Didact Gothic"/>
                <a:cs typeface="Didact Gothic"/>
                <a:sym typeface="Didact Gothic"/>
                <a:hlinkClick r:id="rId5"/>
              </a:rPr>
              <a:t>Slidesgo</a:t>
            </a:r>
            <a:r>
              <a:rPr lang="en" sz="1200" b="1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,</a:t>
            </a:r>
            <a:r>
              <a:rPr lang="en" sz="12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 and includes icons by</a:t>
            </a:r>
            <a:r>
              <a:rPr lang="en" sz="1200" b="1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 </a:t>
            </a:r>
            <a:r>
              <a:rPr lang="en" sz="1200" b="1" u="sng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 b="1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,</a:t>
            </a:r>
            <a:r>
              <a:rPr lang="en" sz="12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 and infographics &amp; images by </a:t>
            </a:r>
            <a:r>
              <a:rPr lang="en" sz="1200" b="1" u="sng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 b="1" u="sng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 </a:t>
            </a:r>
            <a:endParaRPr sz="1200" b="1" u="sng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grpSp>
        <p:nvGrpSpPr>
          <p:cNvPr id="653" name="Google Shape;653;p33"/>
          <p:cNvGrpSpPr/>
          <p:nvPr/>
        </p:nvGrpSpPr>
        <p:grpSpPr>
          <a:xfrm>
            <a:off x="500349" y="314650"/>
            <a:ext cx="2945826" cy="3127502"/>
            <a:chOff x="500349" y="314650"/>
            <a:chExt cx="2945826" cy="3127502"/>
          </a:xfrm>
        </p:grpSpPr>
        <p:pic>
          <p:nvPicPr>
            <p:cNvPr id="654" name="Google Shape;654;p33"/>
            <p:cNvPicPr preferRelativeResize="0"/>
            <p:nvPr/>
          </p:nvPicPr>
          <p:blipFill rotWithShape="1">
            <a:blip r:embed="rId8">
              <a:alphaModFix/>
            </a:blip>
            <a:srcRect t="22021" r="13606"/>
            <a:stretch/>
          </p:blipFill>
          <p:spPr>
            <a:xfrm flipH="1">
              <a:off x="500349" y="314650"/>
              <a:ext cx="2945826" cy="3127502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655" name="Google Shape;655;p33"/>
            <p:cNvGrpSpPr/>
            <p:nvPr/>
          </p:nvGrpSpPr>
          <p:grpSpPr>
            <a:xfrm rot="-1750025">
              <a:off x="2753176" y="1701725"/>
              <a:ext cx="468641" cy="353342"/>
              <a:chOff x="5206375" y="539500"/>
              <a:chExt cx="717550" cy="541013"/>
            </a:xfrm>
          </p:grpSpPr>
          <p:sp>
            <p:nvSpPr>
              <p:cNvPr id="656" name="Google Shape;656;p33"/>
              <p:cNvSpPr/>
              <p:nvPr/>
            </p:nvSpPr>
            <p:spPr>
              <a:xfrm>
                <a:off x="5549275" y="784325"/>
                <a:ext cx="57300" cy="57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7" name="Google Shape;657;p33"/>
              <p:cNvSpPr/>
              <p:nvPr/>
            </p:nvSpPr>
            <p:spPr>
              <a:xfrm>
                <a:off x="5733425" y="650975"/>
                <a:ext cx="57300" cy="57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8" name="Google Shape;658;p33"/>
              <p:cNvSpPr/>
              <p:nvPr/>
            </p:nvSpPr>
            <p:spPr>
              <a:xfrm>
                <a:off x="5695325" y="947013"/>
                <a:ext cx="133500" cy="133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" name="Google Shape;659;p33"/>
              <p:cNvSpPr/>
              <p:nvPr/>
            </p:nvSpPr>
            <p:spPr>
              <a:xfrm>
                <a:off x="5866625" y="757150"/>
                <a:ext cx="57300" cy="57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" name="Google Shape;660;p33"/>
              <p:cNvSpPr/>
              <p:nvPr/>
            </p:nvSpPr>
            <p:spPr>
              <a:xfrm>
                <a:off x="5206375" y="784325"/>
                <a:ext cx="57300" cy="57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" name="Google Shape;661;p33"/>
              <p:cNvSpPr/>
              <p:nvPr/>
            </p:nvSpPr>
            <p:spPr>
              <a:xfrm>
                <a:off x="5479425" y="539500"/>
                <a:ext cx="95400" cy="954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7"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3" name="Google Shape;663;p34"/>
          <p:cNvGrpSpPr/>
          <p:nvPr/>
        </p:nvGrpSpPr>
        <p:grpSpPr>
          <a:xfrm rot="3558977">
            <a:off x="8849004" y="2200686"/>
            <a:ext cx="273901" cy="1681060"/>
            <a:chOff x="7714625" y="893600"/>
            <a:chExt cx="273900" cy="2444100"/>
          </a:xfrm>
        </p:grpSpPr>
        <p:cxnSp>
          <p:nvCxnSpPr>
            <p:cNvPr id="664" name="Google Shape;664;p34"/>
            <p:cNvCxnSpPr/>
            <p:nvPr/>
          </p:nvCxnSpPr>
          <p:spPr>
            <a:xfrm>
              <a:off x="7714625" y="2196200"/>
              <a:ext cx="0" cy="1055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665" name="Google Shape;665;p34"/>
            <p:cNvCxnSpPr/>
            <p:nvPr/>
          </p:nvCxnSpPr>
          <p:spPr>
            <a:xfrm>
              <a:off x="7861575" y="893600"/>
              <a:ext cx="0" cy="2358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666" name="Google Shape;666;p34"/>
            <p:cNvCxnSpPr/>
            <p:nvPr/>
          </p:nvCxnSpPr>
          <p:spPr>
            <a:xfrm>
              <a:off x="7988525" y="2763200"/>
              <a:ext cx="0" cy="574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pic>
        <p:nvPicPr>
          <p:cNvPr id="667" name="Google Shape;667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647175" y="1596650"/>
            <a:ext cx="5619899" cy="246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49518" y="3787225"/>
            <a:ext cx="3475025" cy="27827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69" name="Google Shape;669;p34"/>
          <p:cNvGrpSpPr/>
          <p:nvPr/>
        </p:nvGrpSpPr>
        <p:grpSpPr>
          <a:xfrm rot="3558977">
            <a:off x="1832054" y="4080823"/>
            <a:ext cx="273901" cy="1681060"/>
            <a:chOff x="7714625" y="893600"/>
            <a:chExt cx="273900" cy="2444100"/>
          </a:xfrm>
        </p:grpSpPr>
        <p:cxnSp>
          <p:nvCxnSpPr>
            <p:cNvPr id="670" name="Google Shape;670;p34"/>
            <p:cNvCxnSpPr/>
            <p:nvPr/>
          </p:nvCxnSpPr>
          <p:spPr>
            <a:xfrm>
              <a:off x="7714625" y="2196200"/>
              <a:ext cx="0" cy="1055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671" name="Google Shape;671;p34"/>
            <p:cNvCxnSpPr/>
            <p:nvPr/>
          </p:nvCxnSpPr>
          <p:spPr>
            <a:xfrm>
              <a:off x="7861575" y="893600"/>
              <a:ext cx="0" cy="2358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672" name="Google Shape;672;p34"/>
            <p:cNvCxnSpPr/>
            <p:nvPr/>
          </p:nvCxnSpPr>
          <p:spPr>
            <a:xfrm>
              <a:off x="7988525" y="2763200"/>
              <a:ext cx="0" cy="574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pic>
        <p:nvPicPr>
          <p:cNvPr id="673" name="Google Shape;673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6932295">
            <a:off x="7558028" y="3749049"/>
            <a:ext cx="2156349" cy="184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4" name="Google Shape;674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2416169">
            <a:off x="-254760" y="-325926"/>
            <a:ext cx="2156351" cy="1842150"/>
          </a:xfrm>
          <a:prstGeom prst="rect">
            <a:avLst/>
          </a:prstGeom>
          <a:noFill/>
          <a:ln>
            <a:noFill/>
          </a:ln>
        </p:spPr>
      </p:pic>
      <p:sp>
        <p:nvSpPr>
          <p:cNvPr id="675" name="Google Shape;675;p34"/>
          <p:cNvSpPr/>
          <p:nvPr/>
        </p:nvSpPr>
        <p:spPr>
          <a:xfrm>
            <a:off x="492725" y="188217"/>
            <a:ext cx="8286409" cy="4634448"/>
          </a:xfrm>
          <a:custGeom>
            <a:avLst/>
            <a:gdLst/>
            <a:ahLst/>
            <a:cxnLst/>
            <a:rect l="l" t="t" r="r" b="b"/>
            <a:pathLst>
              <a:path w="285689" h="159781" extrusionOk="0">
                <a:moveTo>
                  <a:pt x="231397" y="1"/>
                </a:moveTo>
                <a:lnTo>
                  <a:pt x="227282" y="4122"/>
                </a:lnTo>
                <a:lnTo>
                  <a:pt x="107" y="4122"/>
                </a:lnTo>
                <a:lnTo>
                  <a:pt x="1" y="159781"/>
                </a:lnTo>
                <a:lnTo>
                  <a:pt x="281437" y="159781"/>
                </a:lnTo>
                <a:lnTo>
                  <a:pt x="281437" y="55635"/>
                </a:lnTo>
                <a:lnTo>
                  <a:pt x="285689" y="51415"/>
                </a:lnTo>
                <a:lnTo>
                  <a:pt x="285689" y="1"/>
                </a:ln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76" name="Google Shape;67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1130" y="-930300"/>
            <a:ext cx="3475025" cy="2782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8"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8" name="Google Shape;678;p35"/>
          <p:cNvGrpSpPr/>
          <p:nvPr/>
        </p:nvGrpSpPr>
        <p:grpSpPr>
          <a:xfrm rot="3558977">
            <a:off x="8639779" y="2531123"/>
            <a:ext cx="273901" cy="1681060"/>
            <a:chOff x="7714625" y="893600"/>
            <a:chExt cx="273900" cy="2444100"/>
          </a:xfrm>
        </p:grpSpPr>
        <p:cxnSp>
          <p:nvCxnSpPr>
            <p:cNvPr id="679" name="Google Shape;679;p35"/>
            <p:cNvCxnSpPr/>
            <p:nvPr/>
          </p:nvCxnSpPr>
          <p:spPr>
            <a:xfrm>
              <a:off x="7714625" y="2196200"/>
              <a:ext cx="0" cy="1055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680" name="Google Shape;680;p35"/>
            <p:cNvCxnSpPr/>
            <p:nvPr/>
          </p:nvCxnSpPr>
          <p:spPr>
            <a:xfrm>
              <a:off x="7861575" y="893600"/>
              <a:ext cx="0" cy="2358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681" name="Google Shape;681;p35"/>
            <p:cNvCxnSpPr/>
            <p:nvPr/>
          </p:nvCxnSpPr>
          <p:spPr>
            <a:xfrm>
              <a:off x="7988525" y="2763200"/>
              <a:ext cx="0" cy="574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682" name="Google Shape;682;p35"/>
          <p:cNvGrpSpPr/>
          <p:nvPr/>
        </p:nvGrpSpPr>
        <p:grpSpPr>
          <a:xfrm rot="3558977">
            <a:off x="2989779" y="-814689"/>
            <a:ext cx="273901" cy="1681060"/>
            <a:chOff x="7714625" y="893600"/>
            <a:chExt cx="273900" cy="2444100"/>
          </a:xfrm>
        </p:grpSpPr>
        <p:cxnSp>
          <p:nvCxnSpPr>
            <p:cNvPr id="683" name="Google Shape;683;p35"/>
            <p:cNvCxnSpPr/>
            <p:nvPr/>
          </p:nvCxnSpPr>
          <p:spPr>
            <a:xfrm>
              <a:off x="7714625" y="2196200"/>
              <a:ext cx="0" cy="1055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684" name="Google Shape;684;p35"/>
            <p:cNvCxnSpPr/>
            <p:nvPr/>
          </p:nvCxnSpPr>
          <p:spPr>
            <a:xfrm>
              <a:off x="7861575" y="893600"/>
              <a:ext cx="0" cy="2358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685" name="Google Shape;685;p35"/>
            <p:cNvCxnSpPr/>
            <p:nvPr/>
          </p:nvCxnSpPr>
          <p:spPr>
            <a:xfrm>
              <a:off x="7988525" y="2763200"/>
              <a:ext cx="0" cy="574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pic>
        <p:nvPicPr>
          <p:cNvPr id="686" name="Google Shape;686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85150" y="-416750"/>
            <a:ext cx="5619899" cy="246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7" name="Google Shape;68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44830" y="4139625"/>
            <a:ext cx="3475025" cy="27827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88" name="Google Shape;688;p35"/>
          <p:cNvGrpSpPr/>
          <p:nvPr/>
        </p:nvGrpSpPr>
        <p:grpSpPr>
          <a:xfrm rot="3558977">
            <a:off x="2989779" y="4129048"/>
            <a:ext cx="273901" cy="1681060"/>
            <a:chOff x="7714625" y="893600"/>
            <a:chExt cx="273900" cy="2444100"/>
          </a:xfrm>
        </p:grpSpPr>
        <p:cxnSp>
          <p:nvCxnSpPr>
            <p:cNvPr id="689" name="Google Shape;689;p35"/>
            <p:cNvCxnSpPr/>
            <p:nvPr/>
          </p:nvCxnSpPr>
          <p:spPr>
            <a:xfrm>
              <a:off x="7714625" y="2196200"/>
              <a:ext cx="0" cy="1055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690" name="Google Shape;690;p35"/>
            <p:cNvCxnSpPr/>
            <p:nvPr/>
          </p:nvCxnSpPr>
          <p:spPr>
            <a:xfrm>
              <a:off x="7861575" y="893600"/>
              <a:ext cx="0" cy="2358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691" name="Google Shape;691;p35"/>
            <p:cNvCxnSpPr/>
            <p:nvPr/>
          </p:nvCxnSpPr>
          <p:spPr>
            <a:xfrm>
              <a:off x="7988525" y="2763200"/>
              <a:ext cx="0" cy="574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pic>
        <p:nvPicPr>
          <p:cNvPr id="692" name="Google Shape;692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684823" y="3853550"/>
            <a:ext cx="2156350" cy="184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3" name="Google Shape;693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994082">
            <a:off x="7596164" y="-482675"/>
            <a:ext cx="2156351" cy="1842151"/>
          </a:xfrm>
          <a:prstGeom prst="rect">
            <a:avLst/>
          </a:prstGeom>
          <a:noFill/>
          <a:ln>
            <a:noFill/>
          </a:ln>
        </p:spPr>
      </p:pic>
      <p:sp>
        <p:nvSpPr>
          <p:cNvPr id="694" name="Google Shape;694;p35"/>
          <p:cNvSpPr/>
          <p:nvPr/>
        </p:nvSpPr>
        <p:spPr>
          <a:xfrm>
            <a:off x="492725" y="188217"/>
            <a:ext cx="8286409" cy="4634448"/>
          </a:xfrm>
          <a:custGeom>
            <a:avLst/>
            <a:gdLst/>
            <a:ahLst/>
            <a:cxnLst/>
            <a:rect l="l" t="t" r="r" b="b"/>
            <a:pathLst>
              <a:path w="285689" h="159781" extrusionOk="0">
                <a:moveTo>
                  <a:pt x="231397" y="1"/>
                </a:moveTo>
                <a:lnTo>
                  <a:pt x="227282" y="4122"/>
                </a:lnTo>
                <a:lnTo>
                  <a:pt x="107" y="4122"/>
                </a:lnTo>
                <a:lnTo>
                  <a:pt x="1" y="159781"/>
                </a:lnTo>
                <a:lnTo>
                  <a:pt x="281437" y="159781"/>
                </a:lnTo>
                <a:lnTo>
                  <a:pt x="281437" y="55635"/>
                </a:lnTo>
                <a:lnTo>
                  <a:pt x="285689" y="51415"/>
                </a:lnTo>
                <a:lnTo>
                  <a:pt x="285689" y="1"/>
                </a:ln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CUSTOM"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38"/>
          <p:cNvSpPr txBox="1">
            <a:spLocks noGrp="1"/>
          </p:cNvSpPr>
          <p:nvPr>
            <p:ph type="title"/>
          </p:nvPr>
        </p:nvSpPr>
        <p:spPr>
          <a:xfrm>
            <a:off x="716700" y="511025"/>
            <a:ext cx="77106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86080" y="1849100"/>
            <a:ext cx="3475025" cy="27827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2" name="Google Shape;82;p5"/>
          <p:cNvCxnSpPr/>
          <p:nvPr/>
        </p:nvCxnSpPr>
        <p:spPr>
          <a:xfrm>
            <a:off x="1549971" y="-665703"/>
            <a:ext cx="0" cy="162184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83" name="Google Shape;83;p5"/>
          <p:cNvCxnSpPr/>
          <p:nvPr/>
        </p:nvCxnSpPr>
        <p:spPr>
          <a:xfrm>
            <a:off x="1036355" y="400048"/>
            <a:ext cx="0" cy="39514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  <p:pic>
        <p:nvPicPr>
          <p:cNvPr id="84" name="Google Shape;84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2466175" y="-595300"/>
            <a:ext cx="5619899" cy="246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32380" y="4112825"/>
            <a:ext cx="3475025" cy="27827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6" name="Google Shape;86;p5"/>
          <p:cNvGrpSpPr/>
          <p:nvPr/>
        </p:nvGrpSpPr>
        <p:grpSpPr>
          <a:xfrm rot="3558977">
            <a:off x="7062554" y="4147173"/>
            <a:ext cx="273901" cy="1681060"/>
            <a:chOff x="7714625" y="893600"/>
            <a:chExt cx="273900" cy="2444100"/>
          </a:xfrm>
        </p:grpSpPr>
        <p:cxnSp>
          <p:nvCxnSpPr>
            <p:cNvPr id="87" name="Google Shape;87;p5"/>
            <p:cNvCxnSpPr/>
            <p:nvPr/>
          </p:nvCxnSpPr>
          <p:spPr>
            <a:xfrm>
              <a:off x="7714625" y="2196200"/>
              <a:ext cx="0" cy="1055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88" name="Google Shape;88;p5"/>
            <p:cNvCxnSpPr/>
            <p:nvPr/>
          </p:nvCxnSpPr>
          <p:spPr>
            <a:xfrm>
              <a:off x="7861575" y="893600"/>
              <a:ext cx="0" cy="2358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89" name="Google Shape;89;p5"/>
            <p:cNvCxnSpPr/>
            <p:nvPr/>
          </p:nvCxnSpPr>
          <p:spPr>
            <a:xfrm>
              <a:off x="7988525" y="2763200"/>
              <a:ext cx="0" cy="574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pic>
        <p:nvPicPr>
          <p:cNvPr id="90" name="Google Shape;90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16227" y="188225"/>
            <a:ext cx="2156350" cy="184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3400286">
            <a:off x="-646711" y="3285999"/>
            <a:ext cx="2156351" cy="184215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5"/>
          <p:cNvSpPr/>
          <p:nvPr/>
        </p:nvSpPr>
        <p:spPr>
          <a:xfrm>
            <a:off x="492725" y="188217"/>
            <a:ext cx="8286409" cy="4634448"/>
          </a:xfrm>
          <a:custGeom>
            <a:avLst/>
            <a:gdLst/>
            <a:ahLst/>
            <a:cxnLst/>
            <a:rect l="l" t="t" r="r" b="b"/>
            <a:pathLst>
              <a:path w="285689" h="159781" extrusionOk="0">
                <a:moveTo>
                  <a:pt x="231397" y="1"/>
                </a:moveTo>
                <a:lnTo>
                  <a:pt x="227282" y="4122"/>
                </a:lnTo>
                <a:lnTo>
                  <a:pt x="107" y="4122"/>
                </a:lnTo>
                <a:lnTo>
                  <a:pt x="1" y="159781"/>
                </a:lnTo>
                <a:lnTo>
                  <a:pt x="281437" y="159781"/>
                </a:lnTo>
                <a:lnTo>
                  <a:pt x="281437" y="55635"/>
                </a:lnTo>
                <a:lnTo>
                  <a:pt x="285689" y="51415"/>
                </a:lnTo>
                <a:lnTo>
                  <a:pt x="285689" y="1"/>
                </a:ln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5"/>
          <p:cNvSpPr txBox="1">
            <a:spLocks noGrp="1"/>
          </p:cNvSpPr>
          <p:nvPr>
            <p:ph type="subTitle" idx="1"/>
          </p:nvPr>
        </p:nvSpPr>
        <p:spPr>
          <a:xfrm>
            <a:off x="4630381" y="1767828"/>
            <a:ext cx="3698100" cy="273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 b="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9pPr>
          </a:lstStyle>
          <a:p>
            <a:endParaRPr/>
          </a:p>
        </p:txBody>
      </p:sp>
      <p:sp>
        <p:nvSpPr>
          <p:cNvPr id="94" name="Google Shape;94;p5"/>
          <p:cNvSpPr txBox="1">
            <a:spLocks noGrp="1"/>
          </p:cNvSpPr>
          <p:nvPr>
            <p:ph type="subTitle" idx="2"/>
          </p:nvPr>
        </p:nvSpPr>
        <p:spPr>
          <a:xfrm>
            <a:off x="762069" y="1767828"/>
            <a:ext cx="3698100" cy="273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 b="0"/>
            </a:lvl1pPr>
            <a:lvl2pPr lvl="1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2800"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2800"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800"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2800"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2800"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800"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2800"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2800"/>
            </a:lvl9pPr>
          </a:lstStyle>
          <a:p>
            <a:endParaRPr/>
          </a:p>
        </p:txBody>
      </p:sp>
      <p:sp>
        <p:nvSpPr>
          <p:cNvPr id="95" name="Google Shape;95;p5"/>
          <p:cNvSpPr txBox="1">
            <a:spLocks noGrp="1"/>
          </p:cNvSpPr>
          <p:nvPr>
            <p:ph type="subTitle" idx="3"/>
          </p:nvPr>
        </p:nvSpPr>
        <p:spPr>
          <a:xfrm>
            <a:off x="762069" y="1529650"/>
            <a:ext cx="3698100" cy="36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latin typeface="Bakbak One"/>
                <a:ea typeface="Bakbak One"/>
                <a:cs typeface="Bakbak One"/>
                <a:sym typeface="Bakbak One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5"/>
          <p:cNvSpPr txBox="1">
            <a:spLocks noGrp="1"/>
          </p:cNvSpPr>
          <p:nvPr>
            <p:ph type="subTitle" idx="4"/>
          </p:nvPr>
        </p:nvSpPr>
        <p:spPr>
          <a:xfrm>
            <a:off x="4630369" y="1529650"/>
            <a:ext cx="3698100" cy="36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latin typeface="Bakbak One"/>
                <a:ea typeface="Bakbak One"/>
                <a:cs typeface="Bakbak One"/>
                <a:sym typeface="Bakbak One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97" name="Google Shape;97;p5"/>
          <p:cNvPicPr preferRelativeResize="0"/>
          <p:nvPr/>
        </p:nvPicPr>
        <p:blipFill rotWithShape="1">
          <a:blip r:embed="rId5">
            <a:alphaModFix/>
          </a:blip>
          <a:srcRect l="-7086" t="23461" r="49519" b="10300"/>
          <a:stretch/>
        </p:blipFill>
        <p:spPr>
          <a:xfrm flipH="1">
            <a:off x="502920" y="310896"/>
            <a:ext cx="1139800" cy="131225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 rot="3558977">
            <a:off x="8380529" y="2139198"/>
            <a:ext cx="273901" cy="1681060"/>
            <a:chOff x="7714625" y="893600"/>
            <a:chExt cx="273900" cy="2444100"/>
          </a:xfrm>
        </p:grpSpPr>
        <p:cxnSp>
          <p:nvCxnSpPr>
            <p:cNvPr id="101" name="Google Shape;101;p6"/>
            <p:cNvCxnSpPr/>
            <p:nvPr/>
          </p:nvCxnSpPr>
          <p:spPr>
            <a:xfrm>
              <a:off x="7714625" y="2196200"/>
              <a:ext cx="0" cy="1055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102" name="Google Shape;102;p6"/>
            <p:cNvCxnSpPr/>
            <p:nvPr/>
          </p:nvCxnSpPr>
          <p:spPr>
            <a:xfrm>
              <a:off x="7861575" y="893600"/>
              <a:ext cx="0" cy="2358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103" name="Google Shape;103;p6"/>
            <p:cNvCxnSpPr/>
            <p:nvPr/>
          </p:nvCxnSpPr>
          <p:spPr>
            <a:xfrm>
              <a:off x="7988525" y="2763200"/>
              <a:ext cx="0" cy="574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pic>
        <p:nvPicPr>
          <p:cNvPr id="104" name="Google Shape;104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066980" y="3594275"/>
            <a:ext cx="3475025" cy="2782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000" y="-718825"/>
            <a:ext cx="5619899" cy="246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87620" y="265750"/>
            <a:ext cx="3475025" cy="27827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7" name="Google Shape;107;p6"/>
          <p:cNvCxnSpPr/>
          <p:nvPr/>
        </p:nvCxnSpPr>
        <p:spPr>
          <a:xfrm>
            <a:off x="3006571" y="4031547"/>
            <a:ext cx="0" cy="162184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108" name="Google Shape;108;p6"/>
          <p:cNvCxnSpPr/>
          <p:nvPr/>
        </p:nvCxnSpPr>
        <p:spPr>
          <a:xfrm>
            <a:off x="2492955" y="5097298"/>
            <a:ext cx="0" cy="39514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  <p:pic>
        <p:nvPicPr>
          <p:cNvPr id="109" name="Google Shape;109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54527" y="-381575"/>
            <a:ext cx="2156350" cy="184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966022">
            <a:off x="-606148" y="3735749"/>
            <a:ext cx="2156351" cy="1842151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6"/>
          <p:cNvSpPr/>
          <p:nvPr/>
        </p:nvSpPr>
        <p:spPr>
          <a:xfrm>
            <a:off x="492725" y="188217"/>
            <a:ext cx="8286409" cy="4634448"/>
          </a:xfrm>
          <a:custGeom>
            <a:avLst/>
            <a:gdLst/>
            <a:ahLst/>
            <a:cxnLst/>
            <a:rect l="l" t="t" r="r" b="b"/>
            <a:pathLst>
              <a:path w="285689" h="159781" extrusionOk="0">
                <a:moveTo>
                  <a:pt x="231397" y="1"/>
                </a:moveTo>
                <a:lnTo>
                  <a:pt x="227282" y="4122"/>
                </a:lnTo>
                <a:lnTo>
                  <a:pt x="107" y="4122"/>
                </a:lnTo>
                <a:lnTo>
                  <a:pt x="1" y="159781"/>
                </a:lnTo>
                <a:lnTo>
                  <a:pt x="281437" y="159781"/>
                </a:lnTo>
                <a:lnTo>
                  <a:pt x="281437" y="55635"/>
                </a:lnTo>
                <a:lnTo>
                  <a:pt x="285689" y="51415"/>
                </a:lnTo>
                <a:lnTo>
                  <a:pt x="285689" y="1"/>
                </a:ln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2" name="Google Shape;112;p6"/>
          <p:cNvPicPr preferRelativeResize="0"/>
          <p:nvPr/>
        </p:nvPicPr>
        <p:blipFill rotWithShape="1">
          <a:blip r:embed="rId5">
            <a:alphaModFix/>
          </a:blip>
          <a:srcRect t="6489" r="28896"/>
          <a:stretch/>
        </p:blipFill>
        <p:spPr>
          <a:xfrm flipH="1">
            <a:off x="500351" y="317250"/>
            <a:ext cx="1274851" cy="1440075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Google Shape;115;p7"/>
          <p:cNvGrpSpPr/>
          <p:nvPr/>
        </p:nvGrpSpPr>
        <p:grpSpPr>
          <a:xfrm rot="3558977">
            <a:off x="8368479" y="1350061"/>
            <a:ext cx="273901" cy="1681060"/>
            <a:chOff x="7714625" y="893600"/>
            <a:chExt cx="273900" cy="2444100"/>
          </a:xfrm>
        </p:grpSpPr>
        <p:cxnSp>
          <p:nvCxnSpPr>
            <p:cNvPr id="116" name="Google Shape;116;p7"/>
            <p:cNvCxnSpPr/>
            <p:nvPr/>
          </p:nvCxnSpPr>
          <p:spPr>
            <a:xfrm>
              <a:off x="7714625" y="2196200"/>
              <a:ext cx="0" cy="1055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117" name="Google Shape;117;p7"/>
            <p:cNvCxnSpPr/>
            <p:nvPr/>
          </p:nvCxnSpPr>
          <p:spPr>
            <a:xfrm>
              <a:off x="7861575" y="893600"/>
              <a:ext cx="0" cy="2358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118" name="Google Shape;118;p7"/>
            <p:cNvCxnSpPr/>
            <p:nvPr/>
          </p:nvCxnSpPr>
          <p:spPr>
            <a:xfrm>
              <a:off x="7988525" y="2763200"/>
              <a:ext cx="0" cy="574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pic>
        <p:nvPicPr>
          <p:cNvPr id="119" name="Google Shape;119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6767905" y="3166125"/>
            <a:ext cx="3475025" cy="2782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-1406599" y="-176125"/>
            <a:ext cx="5832549" cy="2561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789145" y="3799250"/>
            <a:ext cx="3475025" cy="27827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2" name="Google Shape;122;p7"/>
          <p:cNvGrpSpPr/>
          <p:nvPr/>
        </p:nvGrpSpPr>
        <p:grpSpPr>
          <a:xfrm rot="3558977">
            <a:off x="246204" y="2230436"/>
            <a:ext cx="273901" cy="1681060"/>
            <a:chOff x="7714625" y="893600"/>
            <a:chExt cx="273900" cy="2444100"/>
          </a:xfrm>
        </p:grpSpPr>
        <p:cxnSp>
          <p:nvCxnSpPr>
            <p:cNvPr id="123" name="Google Shape;123;p7"/>
            <p:cNvCxnSpPr/>
            <p:nvPr/>
          </p:nvCxnSpPr>
          <p:spPr>
            <a:xfrm>
              <a:off x="7714625" y="2196200"/>
              <a:ext cx="0" cy="1055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124" name="Google Shape;124;p7"/>
            <p:cNvCxnSpPr/>
            <p:nvPr/>
          </p:nvCxnSpPr>
          <p:spPr>
            <a:xfrm>
              <a:off x="7861575" y="893600"/>
              <a:ext cx="0" cy="2358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125" name="Google Shape;125;p7"/>
            <p:cNvCxnSpPr/>
            <p:nvPr/>
          </p:nvCxnSpPr>
          <p:spPr>
            <a:xfrm>
              <a:off x="7988525" y="2763200"/>
              <a:ext cx="0" cy="574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pic>
        <p:nvPicPr>
          <p:cNvPr id="126" name="Google Shape;126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23077" y="4174450"/>
            <a:ext cx="2156350" cy="184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2228411">
            <a:off x="7487639" y="-381576"/>
            <a:ext cx="2156351" cy="184215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7"/>
          <p:cNvSpPr/>
          <p:nvPr/>
        </p:nvSpPr>
        <p:spPr>
          <a:xfrm>
            <a:off x="492725" y="188217"/>
            <a:ext cx="8286409" cy="4634448"/>
          </a:xfrm>
          <a:custGeom>
            <a:avLst/>
            <a:gdLst/>
            <a:ahLst/>
            <a:cxnLst/>
            <a:rect l="l" t="t" r="r" b="b"/>
            <a:pathLst>
              <a:path w="285689" h="159781" extrusionOk="0">
                <a:moveTo>
                  <a:pt x="231397" y="1"/>
                </a:moveTo>
                <a:lnTo>
                  <a:pt x="227282" y="4122"/>
                </a:lnTo>
                <a:lnTo>
                  <a:pt x="107" y="4122"/>
                </a:lnTo>
                <a:lnTo>
                  <a:pt x="1" y="159781"/>
                </a:lnTo>
                <a:lnTo>
                  <a:pt x="281437" y="159781"/>
                </a:lnTo>
                <a:lnTo>
                  <a:pt x="281437" y="55635"/>
                </a:lnTo>
                <a:lnTo>
                  <a:pt x="285689" y="51415"/>
                </a:lnTo>
                <a:lnTo>
                  <a:pt x="285689" y="1"/>
                </a:ln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7"/>
          <p:cNvSpPr txBox="1">
            <a:spLocks noGrp="1"/>
          </p:cNvSpPr>
          <p:nvPr>
            <p:ph type="subTitle" idx="1"/>
          </p:nvPr>
        </p:nvSpPr>
        <p:spPr>
          <a:xfrm>
            <a:off x="1213950" y="1218275"/>
            <a:ext cx="6716100" cy="31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Light"/>
              <a:buChar char="●"/>
              <a:defRPr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pic>
        <p:nvPicPr>
          <p:cNvPr id="130" name="Google Shape;130;p7"/>
          <p:cNvPicPr preferRelativeResize="0"/>
          <p:nvPr/>
        </p:nvPicPr>
        <p:blipFill rotWithShape="1">
          <a:blip r:embed="rId5">
            <a:alphaModFix/>
          </a:blip>
          <a:srcRect t="27044" r="11008"/>
          <a:stretch/>
        </p:blipFill>
        <p:spPr>
          <a:xfrm>
            <a:off x="7372700" y="197150"/>
            <a:ext cx="1404026" cy="1353751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7"/>
          <p:cNvSpPr txBox="1">
            <a:spLocks noGrp="1"/>
          </p:cNvSpPr>
          <p:nvPr>
            <p:ph type="title"/>
          </p:nvPr>
        </p:nvSpPr>
        <p:spPr>
          <a:xfrm>
            <a:off x="720000" y="448056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894300" y="-2051425"/>
            <a:ext cx="5619899" cy="24676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4" name="Google Shape;134;p8"/>
          <p:cNvCxnSpPr/>
          <p:nvPr/>
        </p:nvCxnSpPr>
        <p:spPr>
          <a:xfrm>
            <a:off x="401671" y="2143535"/>
            <a:ext cx="0" cy="162184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  <p:grpSp>
        <p:nvGrpSpPr>
          <p:cNvPr id="135" name="Google Shape;135;p8"/>
          <p:cNvGrpSpPr/>
          <p:nvPr/>
        </p:nvGrpSpPr>
        <p:grpSpPr>
          <a:xfrm rot="3558977">
            <a:off x="8567454" y="-54914"/>
            <a:ext cx="273901" cy="1681060"/>
            <a:chOff x="7714625" y="893600"/>
            <a:chExt cx="273900" cy="2444100"/>
          </a:xfrm>
        </p:grpSpPr>
        <p:cxnSp>
          <p:nvCxnSpPr>
            <p:cNvPr id="136" name="Google Shape;136;p8"/>
            <p:cNvCxnSpPr/>
            <p:nvPr/>
          </p:nvCxnSpPr>
          <p:spPr>
            <a:xfrm>
              <a:off x="7714625" y="2196200"/>
              <a:ext cx="0" cy="1055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137" name="Google Shape;137;p8"/>
            <p:cNvCxnSpPr/>
            <p:nvPr/>
          </p:nvCxnSpPr>
          <p:spPr>
            <a:xfrm>
              <a:off x="7861575" y="893600"/>
              <a:ext cx="0" cy="2358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138" name="Google Shape;138;p8"/>
            <p:cNvCxnSpPr/>
            <p:nvPr/>
          </p:nvCxnSpPr>
          <p:spPr>
            <a:xfrm>
              <a:off x="7988525" y="2763200"/>
              <a:ext cx="0" cy="574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pic>
        <p:nvPicPr>
          <p:cNvPr id="139" name="Google Shape;139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498250" y="1638850"/>
            <a:ext cx="5619899" cy="246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2580" y="3919850"/>
            <a:ext cx="3475025" cy="2782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2539971">
            <a:off x="7562352" y="3835450"/>
            <a:ext cx="2156351" cy="1842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3400286">
            <a:off x="-254761" y="-325926"/>
            <a:ext cx="2156351" cy="184215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8"/>
          <p:cNvSpPr/>
          <p:nvPr/>
        </p:nvSpPr>
        <p:spPr>
          <a:xfrm>
            <a:off x="492725" y="188217"/>
            <a:ext cx="8286409" cy="4634448"/>
          </a:xfrm>
          <a:custGeom>
            <a:avLst/>
            <a:gdLst/>
            <a:ahLst/>
            <a:cxnLst/>
            <a:rect l="l" t="t" r="r" b="b"/>
            <a:pathLst>
              <a:path w="285689" h="159781" extrusionOk="0">
                <a:moveTo>
                  <a:pt x="231397" y="1"/>
                </a:moveTo>
                <a:lnTo>
                  <a:pt x="227282" y="4122"/>
                </a:lnTo>
                <a:lnTo>
                  <a:pt x="107" y="4122"/>
                </a:lnTo>
                <a:lnTo>
                  <a:pt x="1" y="159781"/>
                </a:lnTo>
                <a:lnTo>
                  <a:pt x="281437" y="159781"/>
                </a:lnTo>
                <a:lnTo>
                  <a:pt x="281437" y="55635"/>
                </a:lnTo>
                <a:lnTo>
                  <a:pt x="285689" y="51415"/>
                </a:lnTo>
                <a:lnTo>
                  <a:pt x="285689" y="1"/>
                </a:ln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4" name="Google Shape;144;p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01250" y="482600"/>
            <a:ext cx="3654049" cy="42978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5" name="Google Shape;145;p8"/>
          <p:cNvGrpSpPr/>
          <p:nvPr/>
        </p:nvGrpSpPr>
        <p:grpSpPr>
          <a:xfrm rot="-1750025">
            <a:off x="4337688" y="2884537"/>
            <a:ext cx="468641" cy="353342"/>
            <a:chOff x="5206375" y="539500"/>
            <a:chExt cx="717550" cy="541013"/>
          </a:xfrm>
        </p:grpSpPr>
        <p:sp>
          <p:nvSpPr>
            <p:cNvPr id="146" name="Google Shape;146;p8"/>
            <p:cNvSpPr/>
            <p:nvPr/>
          </p:nvSpPr>
          <p:spPr>
            <a:xfrm>
              <a:off x="5549275" y="784325"/>
              <a:ext cx="57300" cy="57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8"/>
            <p:cNvSpPr/>
            <p:nvPr/>
          </p:nvSpPr>
          <p:spPr>
            <a:xfrm>
              <a:off x="5733425" y="650975"/>
              <a:ext cx="57300" cy="57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8"/>
            <p:cNvSpPr/>
            <p:nvPr/>
          </p:nvSpPr>
          <p:spPr>
            <a:xfrm>
              <a:off x="5695325" y="947013"/>
              <a:ext cx="133500" cy="1335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8"/>
            <p:cNvSpPr/>
            <p:nvPr/>
          </p:nvSpPr>
          <p:spPr>
            <a:xfrm>
              <a:off x="5866625" y="757150"/>
              <a:ext cx="57300" cy="57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8"/>
            <p:cNvSpPr/>
            <p:nvPr/>
          </p:nvSpPr>
          <p:spPr>
            <a:xfrm>
              <a:off x="5206375" y="784325"/>
              <a:ext cx="57300" cy="57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8"/>
            <p:cNvSpPr/>
            <p:nvPr/>
          </p:nvSpPr>
          <p:spPr>
            <a:xfrm>
              <a:off x="5479425" y="539500"/>
              <a:ext cx="95400" cy="954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2" name="Google Shape;152;p8"/>
          <p:cNvGrpSpPr/>
          <p:nvPr/>
        </p:nvGrpSpPr>
        <p:grpSpPr>
          <a:xfrm rot="6246005">
            <a:off x="7437142" y="1775467"/>
            <a:ext cx="468615" cy="353322"/>
            <a:chOff x="5206375" y="539500"/>
            <a:chExt cx="717550" cy="541013"/>
          </a:xfrm>
        </p:grpSpPr>
        <p:sp>
          <p:nvSpPr>
            <p:cNvPr id="153" name="Google Shape;153;p8"/>
            <p:cNvSpPr/>
            <p:nvPr/>
          </p:nvSpPr>
          <p:spPr>
            <a:xfrm>
              <a:off x="5549275" y="784325"/>
              <a:ext cx="57300" cy="57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8"/>
            <p:cNvSpPr/>
            <p:nvPr/>
          </p:nvSpPr>
          <p:spPr>
            <a:xfrm>
              <a:off x="5733425" y="650975"/>
              <a:ext cx="57300" cy="57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8"/>
            <p:cNvSpPr/>
            <p:nvPr/>
          </p:nvSpPr>
          <p:spPr>
            <a:xfrm>
              <a:off x="5695325" y="947013"/>
              <a:ext cx="133500" cy="1335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8"/>
            <p:cNvSpPr/>
            <p:nvPr/>
          </p:nvSpPr>
          <p:spPr>
            <a:xfrm>
              <a:off x="5866625" y="757150"/>
              <a:ext cx="57300" cy="57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8"/>
            <p:cNvSpPr/>
            <p:nvPr/>
          </p:nvSpPr>
          <p:spPr>
            <a:xfrm>
              <a:off x="5206375" y="784325"/>
              <a:ext cx="57300" cy="57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8"/>
            <p:cNvSpPr/>
            <p:nvPr/>
          </p:nvSpPr>
          <p:spPr>
            <a:xfrm>
              <a:off x="5479425" y="539500"/>
              <a:ext cx="95400" cy="954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9" name="Google Shape;159;p8"/>
          <p:cNvSpPr txBox="1">
            <a:spLocks noGrp="1"/>
          </p:cNvSpPr>
          <p:nvPr>
            <p:ph type="title"/>
          </p:nvPr>
        </p:nvSpPr>
        <p:spPr>
          <a:xfrm>
            <a:off x="836175" y="1335750"/>
            <a:ext cx="3942000" cy="242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5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Google Shape;161;p9"/>
          <p:cNvGrpSpPr/>
          <p:nvPr/>
        </p:nvGrpSpPr>
        <p:grpSpPr>
          <a:xfrm rot="3558977">
            <a:off x="3737504" y="-591589"/>
            <a:ext cx="273901" cy="1681060"/>
            <a:chOff x="7714625" y="893600"/>
            <a:chExt cx="273900" cy="2444100"/>
          </a:xfrm>
        </p:grpSpPr>
        <p:cxnSp>
          <p:nvCxnSpPr>
            <p:cNvPr id="162" name="Google Shape;162;p9"/>
            <p:cNvCxnSpPr/>
            <p:nvPr/>
          </p:nvCxnSpPr>
          <p:spPr>
            <a:xfrm>
              <a:off x="7714625" y="2196200"/>
              <a:ext cx="0" cy="1055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163" name="Google Shape;163;p9"/>
            <p:cNvCxnSpPr/>
            <p:nvPr/>
          </p:nvCxnSpPr>
          <p:spPr>
            <a:xfrm>
              <a:off x="7861575" y="893600"/>
              <a:ext cx="0" cy="2358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164" name="Google Shape;164;p9"/>
            <p:cNvCxnSpPr/>
            <p:nvPr/>
          </p:nvCxnSpPr>
          <p:spPr>
            <a:xfrm>
              <a:off x="7988525" y="2763200"/>
              <a:ext cx="0" cy="574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pic>
        <p:nvPicPr>
          <p:cNvPr id="165" name="Google Shape;165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296500" y="-562075"/>
            <a:ext cx="5619899" cy="246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90255" y="4126600"/>
            <a:ext cx="3475025" cy="27827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7" name="Google Shape;167;p9"/>
          <p:cNvGrpSpPr/>
          <p:nvPr/>
        </p:nvGrpSpPr>
        <p:grpSpPr>
          <a:xfrm rot="3558977">
            <a:off x="951704" y="4219773"/>
            <a:ext cx="273901" cy="1681060"/>
            <a:chOff x="7714625" y="893600"/>
            <a:chExt cx="273900" cy="2444100"/>
          </a:xfrm>
        </p:grpSpPr>
        <p:cxnSp>
          <p:nvCxnSpPr>
            <p:cNvPr id="168" name="Google Shape;168;p9"/>
            <p:cNvCxnSpPr/>
            <p:nvPr/>
          </p:nvCxnSpPr>
          <p:spPr>
            <a:xfrm>
              <a:off x="7714625" y="2196200"/>
              <a:ext cx="0" cy="1055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169" name="Google Shape;169;p9"/>
            <p:cNvCxnSpPr/>
            <p:nvPr/>
          </p:nvCxnSpPr>
          <p:spPr>
            <a:xfrm>
              <a:off x="7861575" y="893600"/>
              <a:ext cx="0" cy="2358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170" name="Google Shape;170;p9"/>
            <p:cNvCxnSpPr/>
            <p:nvPr/>
          </p:nvCxnSpPr>
          <p:spPr>
            <a:xfrm>
              <a:off x="7988525" y="2763200"/>
              <a:ext cx="0" cy="574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pic>
        <p:nvPicPr>
          <p:cNvPr id="171" name="Google Shape;171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2090561">
            <a:off x="7998227" y="3273575"/>
            <a:ext cx="2156350" cy="184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2005361">
            <a:off x="7397840" y="-345401"/>
            <a:ext cx="2156350" cy="1842149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9"/>
          <p:cNvSpPr/>
          <p:nvPr/>
        </p:nvSpPr>
        <p:spPr>
          <a:xfrm>
            <a:off x="492725" y="188217"/>
            <a:ext cx="8286409" cy="4634448"/>
          </a:xfrm>
          <a:custGeom>
            <a:avLst/>
            <a:gdLst/>
            <a:ahLst/>
            <a:cxnLst/>
            <a:rect l="l" t="t" r="r" b="b"/>
            <a:pathLst>
              <a:path w="285689" h="159781" extrusionOk="0">
                <a:moveTo>
                  <a:pt x="231397" y="1"/>
                </a:moveTo>
                <a:lnTo>
                  <a:pt x="227282" y="4122"/>
                </a:lnTo>
                <a:lnTo>
                  <a:pt x="107" y="4122"/>
                </a:lnTo>
                <a:lnTo>
                  <a:pt x="1" y="159781"/>
                </a:lnTo>
                <a:lnTo>
                  <a:pt x="281437" y="159781"/>
                </a:lnTo>
                <a:lnTo>
                  <a:pt x="281437" y="55635"/>
                </a:lnTo>
                <a:lnTo>
                  <a:pt x="285689" y="51415"/>
                </a:lnTo>
                <a:lnTo>
                  <a:pt x="285689" y="1"/>
                </a:ln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4" name="Google Shape;174;p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68425" y="626300"/>
            <a:ext cx="4207150" cy="24671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5" name="Google Shape;175;p9"/>
          <p:cNvGrpSpPr/>
          <p:nvPr/>
        </p:nvGrpSpPr>
        <p:grpSpPr>
          <a:xfrm rot="-1750025">
            <a:off x="5763126" y="1034187"/>
            <a:ext cx="468641" cy="353342"/>
            <a:chOff x="5206375" y="539500"/>
            <a:chExt cx="717550" cy="541013"/>
          </a:xfrm>
        </p:grpSpPr>
        <p:sp>
          <p:nvSpPr>
            <p:cNvPr id="176" name="Google Shape;176;p9"/>
            <p:cNvSpPr/>
            <p:nvPr/>
          </p:nvSpPr>
          <p:spPr>
            <a:xfrm>
              <a:off x="5549275" y="784325"/>
              <a:ext cx="57300" cy="57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9"/>
            <p:cNvSpPr/>
            <p:nvPr/>
          </p:nvSpPr>
          <p:spPr>
            <a:xfrm>
              <a:off x="5733425" y="650975"/>
              <a:ext cx="57300" cy="57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9"/>
            <p:cNvSpPr/>
            <p:nvPr/>
          </p:nvSpPr>
          <p:spPr>
            <a:xfrm>
              <a:off x="5695325" y="947013"/>
              <a:ext cx="133500" cy="1335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9"/>
            <p:cNvSpPr/>
            <p:nvPr/>
          </p:nvSpPr>
          <p:spPr>
            <a:xfrm>
              <a:off x="5866625" y="757150"/>
              <a:ext cx="57300" cy="57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9"/>
            <p:cNvSpPr/>
            <p:nvPr/>
          </p:nvSpPr>
          <p:spPr>
            <a:xfrm>
              <a:off x="5206375" y="784325"/>
              <a:ext cx="57300" cy="57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9"/>
            <p:cNvSpPr/>
            <p:nvPr/>
          </p:nvSpPr>
          <p:spPr>
            <a:xfrm>
              <a:off x="5479425" y="539500"/>
              <a:ext cx="95400" cy="954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2" name="Google Shape;182;p9"/>
          <p:cNvGrpSpPr/>
          <p:nvPr/>
        </p:nvGrpSpPr>
        <p:grpSpPr>
          <a:xfrm rot="-8564979">
            <a:off x="2954191" y="2088721"/>
            <a:ext cx="559822" cy="314607"/>
            <a:chOff x="7326081" y="461881"/>
            <a:chExt cx="559821" cy="314607"/>
          </a:xfrm>
        </p:grpSpPr>
        <p:sp>
          <p:nvSpPr>
            <p:cNvPr id="183" name="Google Shape;183;p9"/>
            <p:cNvSpPr/>
            <p:nvPr/>
          </p:nvSpPr>
          <p:spPr>
            <a:xfrm rot="888808" flipH="1">
              <a:off x="7526272" y="615505"/>
              <a:ext cx="37548" cy="37548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9"/>
            <p:cNvSpPr/>
            <p:nvPr/>
          </p:nvSpPr>
          <p:spPr>
            <a:xfrm rot="888808" flipH="1">
              <a:off x="7431942" y="500851"/>
              <a:ext cx="37548" cy="37548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9"/>
            <p:cNvSpPr/>
            <p:nvPr/>
          </p:nvSpPr>
          <p:spPr>
            <a:xfrm rot="880993" flipH="1">
              <a:off x="7348978" y="712090"/>
              <a:ext cx="57994" cy="57994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9"/>
            <p:cNvSpPr/>
            <p:nvPr/>
          </p:nvSpPr>
          <p:spPr>
            <a:xfrm rot="888808" flipH="1">
              <a:off x="7330257" y="545941"/>
              <a:ext cx="37548" cy="37548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9"/>
            <p:cNvSpPr/>
            <p:nvPr/>
          </p:nvSpPr>
          <p:spPr>
            <a:xfrm rot="888808" flipH="1">
              <a:off x="7742916" y="672118"/>
              <a:ext cx="37548" cy="37548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9"/>
            <p:cNvSpPr/>
            <p:nvPr/>
          </p:nvSpPr>
          <p:spPr>
            <a:xfrm rot="886297" flipH="1">
              <a:off x="7583267" y="468800"/>
              <a:ext cx="62361" cy="62361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9"/>
            <p:cNvSpPr/>
            <p:nvPr/>
          </p:nvSpPr>
          <p:spPr>
            <a:xfrm rot="889039" flipH="1">
              <a:off x="7767277" y="506045"/>
              <a:ext cx="106750" cy="10675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0" name="Google Shape;190;p9"/>
          <p:cNvSpPr txBox="1">
            <a:spLocks noGrp="1"/>
          </p:cNvSpPr>
          <p:nvPr>
            <p:ph type="title"/>
          </p:nvPr>
        </p:nvSpPr>
        <p:spPr>
          <a:xfrm>
            <a:off x="2424600" y="2519425"/>
            <a:ext cx="4294800" cy="76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p9"/>
          <p:cNvSpPr txBox="1">
            <a:spLocks noGrp="1"/>
          </p:cNvSpPr>
          <p:nvPr>
            <p:ph type="subTitle" idx="1"/>
          </p:nvPr>
        </p:nvSpPr>
        <p:spPr>
          <a:xfrm>
            <a:off x="2424600" y="3185950"/>
            <a:ext cx="4294800" cy="125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0"/>
          <p:cNvSpPr/>
          <p:nvPr/>
        </p:nvSpPr>
        <p:spPr>
          <a:xfrm>
            <a:off x="492725" y="188217"/>
            <a:ext cx="8286409" cy="4634448"/>
          </a:xfrm>
          <a:custGeom>
            <a:avLst/>
            <a:gdLst/>
            <a:ahLst/>
            <a:cxnLst/>
            <a:rect l="l" t="t" r="r" b="b"/>
            <a:pathLst>
              <a:path w="285689" h="159781" extrusionOk="0">
                <a:moveTo>
                  <a:pt x="231397" y="1"/>
                </a:moveTo>
                <a:lnTo>
                  <a:pt x="227282" y="4122"/>
                </a:lnTo>
                <a:lnTo>
                  <a:pt x="107" y="4122"/>
                </a:lnTo>
                <a:lnTo>
                  <a:pt x="1" y="159781"/>
                </a:lnTo>
                <a:lnTo>
                  <a:pt x="281437" y="159781"/>
                </a:lnTo>
                <a:lnTo>
                  <a:pt x="281437" y="55635"/>
                </a:lnTo>
                <a:lnTo>
                  <a:pt x="285689" y="51415"/>
                </a:lnTo>
                <a:lnTo>
                  <a:pt x="285689" y="1"/>
                </a:ln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10"/>
          <p:cNvSpPr txBox="1">
            <a:spLocks noGrp="1"/>
          </p:cNvSpPr>
          <p:nvPr>
            <p:ph type="title"/>
          </p:nvPr>
        </p:nvSpPr>
        <p:spPr>
          <a:xfrm>
            <a:off x="720000" y="3862050"/>
            <a:ext cx="7704000" cy="5727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theme" Target="../theme/theme1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Bakbak One"/>
              <a:buNone/>
              <a:defRPr sz="3000">
                <a:solidFill>
                  <a:schemeClr val="accent6"/>
                </a:solidFill>
                <a:latin typeface="Bakbak One"/>
                <a:ea typeface="Bakbak One"/>
                <a:cs typeface="Bakbak One"/>
                <a:sym typeface="Bakbak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400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36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97" name="Google Shape;697;p36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2" r:id="rId1"/>
    <p:sldLayoutId id="2147483683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jpe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1.xml"/><Relationship Id="rId6" Type="http://schemas.openxmlformats.org/officeDocument/2006/relationships/hyperlink" Target="https://www.pngall.com/jira-logo-png/download/162786" TargetMode="External"/><Relationship Id="rId5" Type="http://schemas.openxmlformats.org/officeDocument/2006/relationships/image" Target="../media/image21.png"/><Relationship Id="rId4" Type="http://schemas.openxmlformats.org/officeDocument/2006/relationships/hyperlink" Target="https://altopuntaje.com/cuales-practicas-agiles-metodologia-scrum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39"/>
          <p:cNvSpPr txBox="1">
            <a:spLocks noGrp="1"/>
          </p:cNvSpPr>
          <p:nvPr>
            <p:ph type="subTitle" idx="1"/>
          </p:nvPr>
        </p:nvSpPr>
        <p:spPr>
          <a:xfrm>
            <a:off x="1680560" y="2697107"/>
            <a:ext cx="3714900" cy="42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 rtl="0"/>
            <a:r>
              <a:rPr lang="es-ES" sz="1800" b="0" i="0" u="none" strike="noStrike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PRESENTACIÓN CAPSTONE</a:t>
            </a:r>
            <a:endParaRPr lang="es-ES" b="0">
              <a:effectLst/>
            </a:endParaRPr>
          </a:p>
          <a:p>
            <a:br>
              <a:rPr lang="es-ES"/>
            </a:br>
            <a:endParaRPr lang="es-ES"/>
          </a:p>
        </p:txBody>
      </p:sp>
      <p:sp>
        <p:nvSpPr>
          <p:cNvPr id="706" name="Google Shape;706;p39"/>
          <p:cNvSpPr txBox="1">
            <a:spLocks noGrp="1"/>
          </p:cNvSpPr>
          <p:nvPr>
            <p:ph type="ctrTitle"/>
          </p:nvPr>
        </p:nvSpPr>
        <p:spPr>
          <a:xfrm>
            <a:off x="567669" y="1891086"/>
            <a:ext cx="5485283" cy="105097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400" b="1"/>
              <a:t>Proyecto </a:t>
            </a:r>
            <a:r>
              <a:rPr lang="es-ES" sz="4400" b="1" err="1"/>
              <a:t>Minut</a:t>
            </a:r>
            <a:r>
              <a:rPr lang="es-ES" sz="4400" b="1"/>
              <a:t>-IA</a:t>
            </a:r>
            <a:endParaRPr lang="es-ES" sz="4400" b="1">
              <a:solidFill>
                <a:schemeClr val="accent6"/>
              </a:solidFill>
              <a:latin typeface="Bakbak One"/>
              <a:ea typeface="Bakbak One"/>
              <a:cs typeface="Bakbak One"/>
              <a:sym typeface="Bakbak One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53FEC77B-2607-3607-166A-2DD7FFC158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146" y="386624"/>
            <a:ext cx="4868955" cy="91356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82087D-4571-7A47-40DE-BC60AFF25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521525"/>
            <a:ext cx="7704000" cy="572700"/>
          </a:xfrm>
        </p:spPr>
        <p:txBody>
          <a:bodyPr wrap="square" anchor="t">
            <a:noAutofit/>
          </a:bodyPr>
          <a:lstStyle/>
          <a:p>
            <a:pPr>
              <a:lnSpc>
                <a:spcPct val="105000"/>
              </a:lnSpc>
            </a:pPr>
            <a:r>
              <a:rPr lang="es-CL" sz="3200" b="1" dirty="0"/>
              <a:t>Historias de usuario </a:t>
            </a:r>
          </a:p>
        </p:txBody>
      </p:sp>
      <p:graphicFrame>
        <p:nvGraphicFramePr>
          <p:cNvPr id="8" name="Tabla 7">
            <a:extLst>
              <a:ext uri="{FF2B5EF4-FFF2-40B4-BE49-F238E27FC236}">
                <a16:creationId xmlns:a16="http://schemas.microsoft.com/office/drawing/2014/main" id="{5F6AC775-CB00-B7CF-4929-E9F81B691C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6260597"/>
              </p:ext>
            </p:extLst>
          </p:nvPr>
        </p:nvGraphicFramePr>
        <p:xfrm>
          <a:off x="1524000" y="1455509"/>
          <a:ext cx="6096000" cy="2486025"/>
        </p:xfrm>
        <a:graphic>
          <a:graphicData uri="http://schemas.openxmlformats.org/drawingml/2006/table">
            <a:tbl>
              <a:tblPr bandRow="1">
                <a:tableStyleId>{4DD3188D-6CA4-46D6-B412-3FA417E2C23B}</a:tableStyleId>
              </a:tblPr>
              <a:tblGrid>
                <a:gridCol w="1635512">
                  <a:extLst>
                    <a:ext uri="{9D8B030D-6E8A-4147-A177-3AD203B41FA5}">
                      <a16:colId xmlns:a16="http://schemas.microsoft.com/office/drawing/2014/main" val="100347762"/>
                    </a:ext>
                  </a:extLst>
                </a:gridCol>
                <a:gridCol w="2824976">
                  <a:extLst>
                    <a:ext uri="{9D8B030D-6E8A-4147-A177-3AD203B41FA5}">
                      <a16:colId xmlns:a16="http://schemas.microsoft.com/office/drawing/2014/main" val="1139397092"/>
                    </a:ext>
                  </a:extLst>
                </a:gridCol>
                <a:gridCol w="1635512">
                  <a:extLst>
                    <a:ext uri="{9D8B030D-6E8A-4147-A177-3AD203B41FA5}">
                      <a16:colId xmlns:a16="http://schemas.microsoft.com/office/drawing/2014/main" val="2046923671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Numero de Sprint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A9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Historia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F0C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Status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6D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969961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Quiero Registrarme en la app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Completado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505761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Escanear boleta de compra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Completado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501889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Gestionar mi dispensa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Completado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025736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Quiero crear un plan de minuta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Completado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310695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Quiero personalizar el plan de minuta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Completado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360474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Ver las recetas de las comidas de la minuta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Completado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92455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Recomendaciones para alimentos.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Completado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1377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Recordatorios App y Minuta.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Completado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421526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Notificar cuando sobren alimentos.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Completado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622113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Descontar alimentos usados de la despensa.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Completado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430886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Recomendaciones para optimizar compras.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Completado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0652121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Visualización objetivos cumplidos.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Completado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02932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381000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49"/>
          <p:cNvSpPr txBox="1">
            <a:spLocks noGrp="1"/>
          </p:cNvSpPr>
          <p:nvPr>
            <p:ph type="title"/>
          </p:nvPr>
        </p:nvSpPr>
        <p:spPr>
          <a:xfrm>
            <a:off x="716549" y="276040"/>
            <a:ext cx="7710900" cy="8482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3200" b="1" dirty="0"/>
              <a:t>Arquitectura del Proyecto</a:t>
            </a:r>
          </a:p>
        </p:txBody>
      </p:sp>
      <p:pic>
        <p:nvPicPr>
          <p:cNvPr id="4" name="Imagen 3" descr="Diagrama&#10;&#10;Descripción generada automáticamente">
            <a:extLst>
              <a:ext uri="{FF2B5EF4-FFF2-40B4-BE49-F238E27FC236}">
                <a16:creationId xmlns:a16="http://schemas.microsoft.com/office/drawing/2014/main" id="{A22B6A91-C118-8D3F-B239-AA1E5DE969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5224" y="1088327"/>
            <a:ext cx="4220786" cy="3520150"/>
          </a:xfrm>
          <a:prstGeom prst="rect">
            <a:avLst/>
          </a:prstGeom>
        </p:spPr>
      </p:pic>
      <p:pic>
        <p:nvPicPr>
          <p:cNvPr id="2" name="Google Shape;1902;p77">
            <a:extLst>
              <a:ext uri="{FF2B5EF4-FFF2-40B4-BE49-F238E27FC236}">
                <a16:creationId xmlns:a16="http://schemas.microsoft.com/office/drawing/2014/main" id="{934A56BD-2C20-39AD-8D92-81A683875230}"/>
              </a:ext>
            </a:extLst>
          </p:cNvPr>
          <p:cNvPicPr preferRelativeResize="0"/>
          <p:nvPr/>
        </p:nvPicPr>
        <p:blipFill>
          <a:blip r:embed="rId4">
            <a:alphaModFix amt="92000"/>
          </a:blip>
          <a:stretch>
            <a:fillRect/>
          </a:stretch>
        </p:blipFill>
        <p:spPr>
          <a:xfrm>
            <a:off x="574159" y="700145"/>
            <a:ext cx="1471882" cy="1624841"/>
          </a:xfrm>
          <a:prstGeom prst="rect">
            <a:avLst/>
          </a:prstGeom>
          <a:noFill/>
          <a:ln>
            <a:noFill/>
          </a:ln>
          <a:effectLst>
            <a:outerShdw blurRad="482600" dir="12180000" algn="ctr" rotWithShape="0">
              <a:srgbClr val="000000">
                <a:alpha val="31000"/>
              </a:srgbClr>
            </a:outerShdw>
            <a:reflection stA="0" endPos="65000" dist="50800" dir="5400000" sy="-100000" algn="bl" rotWithShape="0"/>
          </a:effectLst>
        </p:spPr>
      </p:pic>
      <p:pic>
        <p:nvPicPr>
          <p:cNvPr id="3" name="Google Shape;1901;p77">
            <a:extLst>
              <a:ext uri="{FF2B5EF4-FFF2-40B4-BE49-F238E27FC236}">
                <a16:creationId xmlns:a16="http://schemas.microsoft.com/office/drawing/2014/main" id="{6F237C72-879E-BBD1-A47C-79BB6658D157}"/>
              </a:ext>
            </a:extLst>
          </p:cNvPr>
          <p:cNvPicPr preferRelativeResize="0"/>
          <p:nvPr/>
        </p:nvPicPr>
        <p:blipFill>
          <a:blip r:embed="rId5">
            <a:alphaModFix amt="92000"/>
          </a:blip>
          <a:stretch>
            <a:fillRect/>
          </a:stretch>
        </p:blipFill>
        <p:spPr>
          <a:xfrm>
            <a:off x="6953060" y="3579628"/>
            <a:ext cx="1581339" cy="12308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628245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4" name="Google Shape;1214;p61"/>
          <p:cNvSpPr txBox="1">
            <a:spLocks noGrp="1"/>
          </p:cNvSpPr>
          <p:nvPr>
            <p:ph type="subTitle" idx="1"/>
          </p:nvPr>
        </p:nvSpPr>
        <p:spPr>
          <a:xfrm>
            <a:off x="2366854" y="3540662"/>
            <a:ext cx="903743" cy="44997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accent6"/>
                </a:solidFill>
                <a:latin typeface="Bakbak One"/>
                <a:cs typeface="Bakbak One"/>
              </a:rPr>
              <a:t>Azure</a:t>
            </a:r>
            <a:endParaRPr lang="en" sz="2400" b="1" dirty="0">
              <a:solidFill>
                <a:schemeClr val="accent6"/>
              </a:solidFill>
              <a:latin typeface="Bakbak One"/>
              <a:cs typeface="Bakbak One"/>
            </a:endParaRPr>
          </a:p>
        </p:txBody>
      </p:sp>
      <p:sp>
        <p:nvSpPr>
          <p:cNvPr id="1215" name="Google Shape;1215;p61"/>
          <p:cNvSpPr txBox="1">
            <a:spLocks noGrp="1"/>
          </p:cNvSpPr>
          <p:nvPr>
            <p:ph type="subTitle" idx="2"/>
          </p:nvPr>
        </p:nvSpPr>
        <p:spPr>
          <a:xfrm>
            <a:off x="4191277" y="3432844"/>
            <a:ext cx="3948410" cy="4611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>
              <a:lnSpc>
                <a:spcPct val="114999"/>
              </a:lnSpc>
              <a:spcBef>
                <a:spcPts val="1000"/>
              </a:spcBef>
            </a:pPr>
            <a:r>
              <a:rPr lang="en" sz="1600" b="1" dirty="0">
                <a:solidFill>
                  <a:schemeClr val="accent6"/>
                </a:solidFill>
                <a:latin typeface="Bakbak One"/>
                <a:cs typeface="Bakbak One"/>
              </a:rPr>
              <a:t>API OpenAI - API Google Vision</a:t>
            </a:r>
          </a:p>
        </p:txBody>
      </p:sp>
      <p:sp>
        <p:nvSpPr>
          <p:cNvPr id="1217" name="Google Shape;1217;p61"/>
          <p:cNvSpPr txBox="1">
            <a:spLocks noGrp="1"/>
          </p:cNvSpPr>
          <p:nvPr>
            <p:ph type="subTitle" idx="8"/>
          </p:nvPr>
        </p:nvSpPr>
        <p:spPr>
          <a:xfrm>
            <a:off x="3917368" y="2068328"/>
            <a:ext cx="1161176" cy="4171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accent6"/>
                </a:solidFill>
                <a:latin typeface="Bakbak One"/>
                <a:cs typeface="Bakbak One"/>
              </a:rPr>
              <a:t>Django</a:t>
            </a:r>
          </a:p>
        </p:txBody>
      </p:sp>
      <p:sp>
        <p:nvSpPr>
          <p:cNvPr id="1218" name="Google Shape;1218;p61"/>
          <p:cNvSpPr txBox="1">
            <a:spLocks noGrp="1"/>
          </p:cNvSpPr>
          <p:nvPr>
            <p:ph type="subTitle" idx="4"/>
          </p:nvPr>
        </p:nvSpPr>
        <p:spPr>
          <a:xfrm>
            <a:off x="2035964" y="3962100"/>
            <a:ext cx="1738585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es-ES" sz="1400" dirty="0">
                <a:solidFill>
                  <a:schemeClr val="accent1"/>
                </a:solidFill>
              </a:rPr>
              <a:t>Plataforma Cloud</a:t>
            </a:r>
          </a:p>
        </p:txBody>
      </p:sp>
      <p:sp>
        <p:nvSpPr>
          <p:cNvPr id="1219" name="Google Shape;1219;p61"/>
          <p:cNvSpPr txBox="1">
            <a:spLocks noGrp="1"/>
          </p:cNvSpPr>
          <p:nvPr>
            <p:ph type="subTitle" idx="5"/>
          </p:nvPr>
        </p:nvSpPr>
        <p:spPr>
          <a:xfrm>
            <a:off x="5042323" y="3962100"/>
            <a:ext cx="2338806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es-CL" sz="1400" dirty="0">
                <a:solidFill>
                  <a:schemeClr val="accent1"/>
                </a:solidFill>
              </a:rPr>
              <a:t>Microservicios externos</a:t>
            </a:r>
            <a:endParaRPr lang="en" sz="1400" dirty="0">
              <a:solidFill>
                <a:schemeClr val="accent1"/>
              </a:solidFill>
            </a:endParaRPr>
          </a:p>
        </p:txBody>
      </p:sp>
      <p:sp>
        <p:nvSpPr>
          <p:cNvPr id="1220" name="Google Shape;1220;p61"/>
          <p:cNvSpPr txBox="1">
            <a:spLocks noGrp="1"/>
          </p:cNvSpPr>
          <p:nvPr>
            <p:ph type="subTitle" idx="7"/>
          </p:nvPr>
        </p:nvSpPr>
        <p:spPr>
          <a:xfrm>
            <a:off x="1264518" y="2052195"/>
            <a:ext cx="1715066" cy="39233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sz="2000" b="1" dirty="0">
                <a:solidFill>
                  <a:schemeClr val="accent6"/>
                </a:solidFill>
                <a:latin typeface="Bakbak One"/>
                <a:cs typeface="Bakbak One"/>
              </a:rPr>
              <a:t>Ionic + React</a:t>
            </a:r>
          </a:p>
        </p:txBody>
      </p:sp>
      <p:sp>
        <p:nvSpPr>
          <p:cNvPr id="1222" name="Google Shape;1222;p61"/>
          <p:cNvSpPr txBox="1">
            <a:spLocks noGrp="1"/>
          </p:cNvSpPr>
          <p:nvPr>
            <p:ph type="subTitle" idx="9"/>
          </p:nvPr>
        </p:nvSpPr>
        <p:spPr>
          <a:xfrm>
            <a:off x="6424361" y="2050417"/>
            <a:ext cx="1078427" cy="43726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sz="2000" b="1" dirty="0">
                <a:solidFill>
                  <a:schemeClr val="accent6"/>
                </a:solidFill>
                <a:latin typeface="Bakbak One"/>
                <a:cs typeface="Bakbak One"/>
              </a:rPr>
              <a:t>MySQL</a:t>
            </a:r>
          </a:p>
        </p:txBody>
      </p:sp>
      <p:sp>
        <p:nvSpPr>
          <p:cNvPr id="1223" name="Google Shape;1223;p61"/>
          <p:cNvSpPr txBox="1">
            <a:spLocks noGrp="1"/>
          </p:cNvSpPr>
          <p:nvPr>
            <p:ph type="subTitle" idx="13"/>
          </p:nvPr>
        </p:nvSpPr>
        <p:spPr>
          <a:xfrm>
            <a:off x="938417" y="2490118"/>
            <a:ext cx="21753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es-CL" sz="1400" dirty="0">
                <a:solidFill>
                  <a:schemeClr val="accent1"/>
                </a:solidFill>
              </a:rPr>
              <a:t>Interfaz</a:t>
            </a:r>
            <a:endParaRPr lang="en" sz="1400" dirty="0">
              <a:solidFill>
                <a:schemeClr val="accent1"/>
              </a:solidFill>
            </a:endParaRPr>
          </a:p>
        </p:txBody>
      </p:sp>
      <p:sp>
        <p:nvSpPr>
          <p:cNvPr id="1224" name="Google Shape;1224;p61"/>
          <p:cNvSpPr txBox="1">
            <a:spLocks noGrp="1"/>
          </p:cNvSpPr>
          <p:nvPr>
            <p:ph type="subTitle" idx="14"/>
          </p:nvPr>
        </p:nvSpPr>
        <p:spPr>
          <a:xfrm>
            <a:off x="4067583" y="2541095"/>
            <a:ext cx="860746" cy="31472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 dirty="0" err="1">
                <a:solidFill>
                  <a:schemeClr val="accent1"/>
                </a:solidFill>
              </a:rPr>
              <a:t>APIRest</a:t>
            </a:r>
            <a:endParaRPr lang="es-ES" sz="1400" dirty="0">
              <a:solidFill>
                <a:schemeClr val="accent1"/>
              </a:solidFill>
            </a:endParaRPr>
          </a:p>
        </p:txBody>
      </p:sp>
      <p:sp>
        <p:nvSpPr>
          <p:cNvPr id="1225" name="Google Shape;1225;p61"/>
          <p:cNvSpPr txBox="1">
            <a:spLocks noGrp="1"/>
          </p:cNvSpPr>
          <p:nvPr>
            <p:ph type="subTitle" idx="15"/>
          </p:nvPr>
        </p:nvSpPr>
        <p:spPr>
          <a:xfrm>
            <a:off x="6283138" y="2487651"/>
            <a:ext cx="1432039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es-CL" sz="1400" dirty="0">
                <a:solidFill>
                  <a:schemeClr val="accent1"/>
                </a:solidFill>
              </a:rPr>
              <a:t>Base de Datos</a:t>
            </a:r>
            <a:endParaRPr lang="es-ES" sz="1400" dirty="0">
              <a:solidFill>
                <a:schemeClr val="accent1"/>
              </a:solidFill>
            </a:endParaRPr>
          </a:p>
        </p:txBody>
      </p:sp>
      <p:sp>
        <p:nvSpPr>
          <p:cNvPr id="1226" name="Google Shape;1226;p61"/>
          <p:cNvSpPr/>
          <p:nvPr/>
        </p:nvSpPr>
        <p:spPr>
          <a:xfrm>
            <a:off x="1695467" y="1422933"/>
            <a:ext cx="661200" cy="572700"/>
          </a:xfrm>
          <a:prstGeom prst="hexagon">
            <a:avLst>
              <a:gd name="adj" fmla="val 25000"/>
              <a:gd name="vf" fmla="val 11547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7" name="Google Shape;1227;p61"/>
          <p:cNvSpPr/>
          <p:nvPr/>
        </p:nvSpPr>
        <p:spPr>
          <a:xfrm>
            <a:off x="4167356" y="1423725"/>
            <a:ext cx="661200" cy="572700"/>
          </a:xfrm>
          <a:prstGeom prst="hexagon">
            <a:avLst>
              <a:gd name="adj" fmla="val 25000"/>
              <a:gd name="vf" fmla="val 11547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8" name="Google Shape;1228;p61"/>
          <p:cNvSpPr/>
          <p:nvPr/>
        </p:nvSpPr>
        <p:spPr>
          <a:xfrm>
            <a:off x="2489216" y="3062375"/>
            <a:ext cx="661200" cy="572700"/>
          </a:xfrm>
          <a:prstGeom prst="hexagon">
            <a:avLst>
              <a:gd name="adj" fmla="val 25000"/>
              <a:gd name="vf" fmla="val 11547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9" name="Google Shape;1229;p61"/>
          <p:cNvSpPr/>
          <p:nvPr/>
        </p:nvSpPr>
        <p:spPr>
          <a:xfrm>
            <a:off x="5853916" y="3054431"/>
            <a:ext cx="661200" cy="572700"/>
          </a:xfrm>
          <a:prstGeom prst="hexagon">
            <a:avLst>
              <a:gd name="adj" fmla="val 25000"/>
              <a:gd name="vf" fmla="val 11547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0" name="Google Shape;1230;p61"/>
          <p:cNvSpPr/>
          <p:nvPr/>
        </p:nvSpPr>
        <p:spPr>
          <a:xfrm>
            <a:off x="6593125" y="1422933"/>
            <a:ext cx="661200" cy="572700"/>
          </a:xfrm>
          <a:prstGeom prst="hexagon">
            <a:avLst>
              <a:gd name="adj" fmla="val 25000"/>
              <a:gd name="vf" fmla="val 11547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2" name="Google Shape;1232;p61"/>
          <p:cNvSpPr txBox="1">
            <a:spLocks noGrp="1"/>
          </p:cNvSpPr>
          <p:nvPr>
            <p:ph type="title"/>
          </p:nvPr>
        </p:nvSpPr>
        <p:spPr>
          <a:xfrm>
            <a:off x="720000" y="26395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4000" b="1" dirty="0"/>
              <a:t>Tecnologias Utilizadas</a:t>
            </a:r>
            <a:endParaRPr sz="4000" b="1" dirty="0"/>
          </a:p>
        </p:txBody>
      </p:sp>
      <p:grpSp>
        <p:nvGrpSpPr>
          <p:cNvPr id="9" name="Google Shape;1888;p76">
            <a:extLst>
              <a:ext uri="{FF2B5EF4-FFF2-40B4-BE49-F238E27FC236}">
                <a16:creationId xmlns:a16="http://schemas.microsoft.com/office/drawing/2014/main" id="{01B29D9E-12C3-5EAF-75BB-419FE6D7CDAD}"/>
              </a:ext>
            </a:extLst>
          </p:cNvPr>
          <p:cNvGrpSpPr/>
          <p:nvPr/>
        </p:nvGrpSpPr>
        <p:grpSpPr>
          <a:xfrm>
            <a:off x="1866665" y="1565296"/>
            <a:ext cx="319951" cy="283491"/>
            <a:chOff x="1945248" y="1615488"/>
            <a:chExt cx="319951" cy="283491"/>
          </a:xfrm>
          <a:solidFill>
            <a:schemeClr val="tx2"/>
          </a:solidFill>
        </p:grpSpPr>
        <p:sp>
          <p:nvSpPr>
            <p:cNvPr id="3" name="Google Shape;1889;p76">
              <a:extLst>
                <a:ext uri="{FF2B5EF4-FFF2-40B4-BE49-F238E27FC236}">
                  <a16:creationId xmlns:a16="http://schemas.microsoft.com/office/drawing/2014/main" id="{A7B2D670-6DC3-1EE3-C62E-B34C7D3CBC91}"/>
                </a:ext>
              </a:extLst>
            </p:cNvPr>
            <p:cNvSpPr/>
            <p:nvPr/>
          </p:nvSpPr>
          <p:spPr>
            <a:xfrm>
              <a:off x="1981710" y="1654134"/>
              <a:ext cx="20684" cy="18524"/>
            </a:xfrm>
            <a:custGeom>
              <a:avLst/>
              <a:gdLst/>
              <a:ahLst/>
              <a:cxnLst/>
              <a:rect l="l" t="t" r="r" b="b"/>
              <a:pathLst>
                <a:path w="881" h="789" extrusionOk="0">
                  <a:moveTo>
                    <a:pt x="0" y="0"/>
                  </a:moveTo>
                  <a:lnTo>
                    <a:pt x="0" y="788"/>
                  </a:lnTo>
                  <a:lnTo>
                    <a:pt x="881" y="788"/>
                  </a:lnTo>
                  <a:lnTo>
                    <a:pt x="881" y="0"/>
                  </a:lnTo>
                  <a:close/>
                </a:path>
              </a:pathLst>
            </a:custGeom>
            <a:grpFill/>
            <a:ln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  <a:highlight>
                  <a:srgbClr val="800000"/>
                </a:highlight>
              </a:endParaRPr>
            </a:p>
          </p:txBody>
        </p:sp>
        <p:sp>
          <p:nvSpPr>
            <p:cNvPr id="4" name="Google Shape;1890;p76">
              <a:extLst>
                <a:ext uri="{FF2B5EF4-FFF2-40B4-BE49-F238E27FC236}">
                  <a16:creationId xmlns:a16="http://schemas.microsoft.com/office/drawing/2014/main" id="{2DBDBF6A-11E2-B1BA-BA58-45B2550A193E}"/>
                </a:ext>
              </a:extLst>
            </p:cNvPr>
            <p:cNvSpPr/>
            <p:nvPr/>
          </p:nvSpPr>
          <p:spPr>
            <a:xfrm>
              <a:off x="2020333" y="1654134"/>
              <a:ext cx="17984" cy="18524"/>
            </a:xfrm>
            <a:custGeom>
              <a:avLst/>
              <a:gdLst/>
              <a:ahLst/>
              <a:cxnLst/>
              <a:rect l="l" t="t" r="r" b="b"/>
              <a:pathLst>
                <a:path w="766" h="789" extrusionOk="0">
                  <a:moveTo>
                    <a:pt x="1" y="0"/>
                  </a:moveTo>
                  <a:lnTo>
                    <a:pt x="1" y="788"/>
                  </a:lnTo>
                  <a:lnTo>
                    <a:pt x="765" y="788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accent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  <a:highlight>
                  <a:srgbClr val="800000"/>
                </a:highlight>
              </a:endParaRPr>
            </a:p>
          </p:txBody>
        </p:sp>
        <p:sp>
          <p:nvSpPr>
            <p:cNvPr id="5" name="Google Shape;1891;p76">
              <a:extLst>
                <a:ext uri="{FF2B5EF4-FFF2-40B4-BE49-F238E27FC236}">
                  <a16:creationId xmlns:a16="http://schemas.microsoft.com/office/drawing/2014/main" id="{98872324-2CB2-17E5-CBA4-E5EF44BAC4E8}"/>
                </a:ext>
              </a:extLst>
            </p:cNvPr>
            <p:cNvSpPr/>
            <p:nvPr/>
          </p:nvSpPr>
          <p:spPr>
            <a:xfrm>
              <a:off x="1945248" y="1615488"/>
              <a:ext cx="319951" cy="283491"/>
            </a:xfrm>
            <a:custGeom>
              <a:avLst/>
              <a:gdLst/>
              <a:ahLst/>
              <a:cxnLst/>
              <a:rect l="l" t="t" r="r" b="b"/>
              <a:pathLst>
                <a:path w="13628" h="12075" extrusionOk="0">
                  <a:moveTo>
                    <a:pt x="12863" y="789"/>
                  </a:moveTo>
                  <a:lnTo>
                    <a:pt x="12863" y="3199"/>
                  </a:lnTo>
                  <a:lnTo>
                    <a:pt x="788" y="3199"/>
                  </a:lnTo>
                  <a:lnTo>
                    <a:pt x="788" y="789"/>
                  </a:lnTo>
                  <a:close/>
                  <a:moveTo>
                    <a:pt x="12863" y="4056"/>
                  </a:moveTo>
                  <a:lnTo>
                    <a:pt x="12863" y="11310"/>
                  </a:lnTo>
                  <a:lnTo>
                    <a:pt x="788" y="11310"/>
                  </a:lnTo>
                  <a:lnTo>
                    <a:pt x="788" y="4056"/>
                  </a:lnTo>
                  <a:close/>
                  <a:moveTo>
                    <a:pt x="1" y="1"/>
                  </a:moveTo>
                  <a:lnTo>
                    <a:pt x="1" y="12075"/>
                  </a:lnTo>
                  <a:lnTo>
                    <a:pt x="13628" y="12075"/>
                  </a:lnTo>
                  <a:lnTo>
                    <a:pt x="136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accent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FF0000"/>
                </a:solidFill>
                <a:highlight>
                  <a:srgbClr val="800000"/>
                </a:highlight>
              </a:endParaRPr>
            </a:p>
          </p:txBody>
        </p:sp>
        <p:sp>
          <p:nvSpPr>
            <p:cNvPr id="6" name="Google Shape;1892;p76">
              <a:extLst>
                <a:ext uri="{FF2B5EF4-FFF2-40B4-BE49-F238E27FC236}">
                  <a16:creationId xmlns:a16="http://schemas.microsoft.com/office/drawing/2014/main" id="{3543C755-CFD1-E0DA-26DF-08DA84FD962D}"/>
                </a:ext>
              </a:extLst>
            </p:cNvPr>
            <p:cNvSpPr/>
            <p:nvPr/>
          </p:nvSpPr>
          <p:spPr>
            <a:xfrm>
              <a:off x="2058979" y="1654134"/>
              <a:ext cx="17960" cy="18524"/>
            </a:xfrm>
            <a:custGeom>
              <a:avLst/>
              <a:gdLst/>
              <a:ahLst/>
              <a:cxnLst/>
              <a:rect l="l" t="t" r="r" b="b"/>
              <a:pathLst>
                <a:path w="765" h="789" extrusionOk="0">
                  <a:moveTo>
                    <a:pt x="0" y="0"/>
                  </a:moveTo>
                  <a:lnTo>
                    <a:pt x="0" y="788"/>
                  </a:lnTo>
                  <a:lnTo>
                    <a:pt x="765" y="788"/>
                  </a:lnTo>
                  <a:lnTo>
                    <a:pt x="765" y="0"/>
                  </a:lnTo>
                  <a:close/>
                </a:path>
              </a:pathLst>
            </a:custGeom>
            <a:grpFill/>
            <a:ln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  <a:highlight>
                  <a:srgbClr val="800000"/>
                </a:highlight>
              </a:endParaRPr>
            </a:p>
          </p:txBody>
        </p:sp>
        <p:sp>
          <p:nvSpPr>
            <p:cNvPr id="7" name="Google Shape;1893;p76">
              <a:extLst>
                <a:ext uri="{FF2B5EF4-FFF2-40B4-BE49-F238E27FC236}">
                  <a16:creationId xmlns:a16="http://schemas.microsoft.com/office/drawing/2014/main" id="{B3B4C811-2BE0-8CA4-D9FF-D6A54FEE5977}"/>
                </a:ext>
              </a:extLst>
            </p:cNvPr>
            <p:cNvSpPr/>
            <p:nvPr/>
          </p:nvSpPr>
          <p:spPr>
            <a:xfrm>
              <a:off x="2076917" y="1767842"/>
              <a:ext cx="56628" cy="56604"/>
            </a:xfrm>
            <a:custGeom>
              <a:avLst/>
              <a:gdLst/>
              <a:ahLst/>
              <a:cxnLst/>
              <a:rect l="l" t="t" r="r" b="b"/>
              <a:pathLst>
                <a:path w="2412" h="2411" extrusionOk="0">
                  <a:moveTo>
                    <a:pt x="1252" y="766"/>
                  </a:moveTo>
                  <a:cubicBezTo>
                    <a:pt x="1461" y="766"/>
                    <a:pt x="1646" y="951"/>
                    <a:pt x="1646" y="1160"/>
                  </a:cubicBezTo>
                  <a:cubicBezTo>
                    <a:pt x="1646" y="1438"/>
                    <a:pt x="1461" y="1530"/>
                    <a:pt x="1252" y="1530"/>
                  </a:cubicBezTo>
                  <a:cubicBezTo>
                    <a:pt x="974" y="1530"/>
                    <a:pt x="766" y="1438"/>
                    <a:pt x="766" y="1160"/>
                  </a:cubicBezTo>
                  <a:cubicBezTo>
                    <a:pt x="766" y="951"/>
                    <a:pt x="974" y="766"/>
                    <a:pt x="1252" y="766"/>
                  </a:cubicBezTo>
                  <a:close/>
                  <a:moveTo>
                    <a:pt x="1252" y="1"/>
                  </a:moveTo>
                  <a:cubicBezTo>
                    <a:pt x="580" y="1"/>
                    <a:pt x="1" y="464"/>
                    <a:pt x="1" y="1160"/>
                  </a:cubicBezTo>
                  <a:cubicBezTo>
                    <a:pt x="1" y="1832"/>
                    <a:pt x="580" y="2411"/>
                    <a:pt x="1252" y="2411"/>
                  </a:cubicBezTo>
                  <a:cubicBezTo>
                    <a:pt x="1832" y="2411"/>
                    <a:pt x="2411" y="1832"/>
                    <a:pt x="2411" y="1160"/>
                  </a:cubicBezTo>
                  <a:cubicBezTo>
                    <a:pt x="2411" y="464"/>
                    <a:pt x="1832" y="1"/>
                    <a:pt x="12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accent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  <a:highlight>
                  <a:srgbClr val="800000"/>
                </a:highlight>
              </a:endParaRPr>
            </a:p>
          </p:txBody>
        </p:sp>
        <p:sp>
          <p:nvSpPr>
            <p:cNvPr id="8" name="Google Shape;1894;p76">
              <a:extLst>
                <a:ext uri="{FF2B5EF4-FFF2-40B4-BE49-F238E27FC236}">
                  <a16:creationId xmlns:a16="http://schemas.microsoft.com/office/drawing/2014/main" id="{8F918C88-4520-DC8E-B000-09E6081F0485}"/>
                </a:ext>
              </a:extLst>
            </p:cNvPr>
            <p:cNvSpPr/>
            <p:nvPr/>
          </p:nvSpPr>
          <p:spPr>
            <a:xfrm>
              <a:off x="2020333" y="1729220"/>
              <a:ext cx="169789" cy="131145"/>
            </a:xfrm>
            <a:custGeom>
              <a:avLst/>
              <a:gdLst/>
              <a:ahLst/>
              <a:cxnLst/>
              <a:rect l="l" t="t" r="r" b="b"/>
              <a:pathLst>
                <a:path w="7232" h="5586" extrusionOk="0">
                  <a:moveTo>
                    <a:pt x="3662" y="765"/>
                  </a:moveTo>
                  <a:cubicBezTo>
                    <a:pt x="4450" y="765"/>
                    <a:pt x="5122" y="1159"/>
                    <a:pt x="5702" y="1831"/>
                  </a:cubicBezTo>
                  <a:cubicBezTo>
                    <a:pt x="6073" y="2225"/>
                    <a:pt x="6281" y="2596"/>
                    <a:pt x="6374" y="2805"/>
                  </a:cubicBezTo>
                  <a:cubicBezTo>
                    <a:pt x="6188" y="3268"/>
                    <a:pt x="5215" y="4821"/>
                    <a:pt x="3662" y="4821"/>
                  </a:cubicBezTo>
                  <a:cubicBezTo>
                    <a:pt x="2805" y="4821"/>
                    <a:pt x="2133" y="4427"/>
                    <a:pt x="1553" y="3755"/>
                  </a:cubicBezTo>
                  <a:cubicBezTo>
                    <a:pt x="1159" y="3384"/>
                    <a:pt x="974" y="2990"/>
                    <a:pt x="858" y="2805"/>
                  </a:cubicBezTo>
                  <a:cubicBezTo>
                    <a:pt x="1159" y="2318"/>
                    <a:pt x="2017" y="765"/>
                    <a:pt x="3662" y="765"/>
                  </a:cubicBezTo>
                  <a:close/>
                  <a:moveTo>
                    <a:pt x="3662" y="0"/>
                  </a:moveTo>
                  <a:cubicBezTo>
                    <a:pt x="2596" y="0"/>
                    <a:pt x="1646" y="487"/>
                    <a:pt x="858" y="1345"/>
                  </a:cubicBezTo>
                  <a:cubicBezTo>
                    <a:pt x="279" y="2017"/>
                    <a:pt x="93" y="2596"/>
                    <a:pt x="93" y="2689"/>
                  </a:cubicBezTo>
                  <a:lnTo>
                    <a:pt x="1" y="2805"/>
                  </a:lnTo>
                  <a:lnTo>
                    <a:pt x="93" y="2990"/>
                  </a:lnTo>
                  <a:cubicBezTo>
                    <a:pt x="93" y="2990"/>
                    <a:pt x="279" y="3662"/>
                    <a:pt x="858" y="4241"/>
                  </a:cubicBezTo>
                  <a:cubicBezTo>
                    <a:pt x="1646" y="5215"/>
                    <a:pt x="2596" y="5586"/>
                    <a:pt x="3662" y="5586"/>
                  </a:cubicBezTo>
                  <a:cubicBezTo>
                    <a:pt x="4636" y="5586"/>
                    <a:pt x="5609" y="5215"/>
                    <a:pt x="6374" y="4241"/>
                  </a:cubicBezTo>
                  <a:cubicBezTo>
                    <a:pt x="6953" y="3662"/>
                    <a:pt x="7139" y="2990"/>
                    <a:pt x="7231" y="2990"/>
                  </a:cubicBezTo>
                  <a:lnTo>
                    <a:pt x="7231" y="2805"/>
                  </a:lnTo>
                  <a:lnTo>
                    <a:pt x="7231" y="2689"/>
                  </a:lnTo>
                  <a:cubicBezTo>
                    <a:pt x="7139" y="2596"/>
                    <a:pt x="6953" y="2017"/>
                    <a:pt x="6374" y="1345"/>
                  </a:cubicBezTo>
                  <a:cubicBezTo>
                    <a:pt x="5609" y="487"/>
                    <a:pt x="4636" y="0"/>
                    <a:pt x="36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accent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FF0000"/>
                </a:solidFill>
                <a:highlight>
                  <a:srgbClr val="800000"/>
                </a:highlight>
              </a:endParaRPr>
            </a:p>
          </p:txBody>
        </p:sp>
      </p:grpSp>
      <p:grpSp>
        <p:nvGrpSpPr>
          <p:cNvPr id="17" name="Google Shape;1849;p76">
            <a:extLst>
              <a:ext uri="{FF2B5EF4-FFF2-40B4-BE49-F238E27FC236}">
                <a16:creationId xmlns:a16="http://schemas.microsoft.com/office/drawing/2014/main" id="{6CDEC5C3-D3C6-DEF9-7A26-A7CE5D58089E}"/>
              </a:ext>
            </a:extLst>
          </p:cNvPr>
          <p:cNvGrpSpPr/>
          <p:nvPr/>
        </p:nvGrpSpPr>
        <p:grpSpPr>
          <a:xfrm>
            <a:off x="4340203" y="1548150"/>
            <a:ext cx="319951" cy="319928"/>
            <a:chOff x="6869578" y="1597550"/>
            <a:chExt cx="319951" cy="319928"/>
          </a:xfrm>
          <a:solidFill>
            <a:schemeClr val="tx2"/>
          </a:solidFill>
        </p:grpSpPr>
        <p:sp>
          <p:nvSpPr>
            <p:cNvPr id="15" name="Google Shape;1850;p76">
              <a:extLst>
                <a:ext uri="{FF2B5EF4-FFF2-40B4-BE49-F238E27FC236}">
                  <a16:creationId xmlns:a16="http://schemas.microsoft.com/office/drawing/2014/main" id="{2D81A65F-FEEC-F709-52FE-C72943ECAD94}"/>
                </a:ext>
              </a:extLst>
            </p:cNvPr>
            <p:cNvSpPr/>
            <p:nvPr/>
          </p:nvSpPr>
          <p:spPr>
            <a:xfrm>
              <a:off x="6958281" y="1686230"/>
              <a:ext cx="142579" cy="142579"/>
            </a:xfrm>
            <a:custGeom>
              <a:avLst/>
              <a:gdLst/>
              <a:ahLst/>
              <a:cxnLst/>
              <a:rect l="l" t="t" r="r" b="b"/>
              <a:pathLst>
                <a:path w="6073" h="6073" extrusionOk="0">
                  <a:moveTo>
                    <a:pt x="2990" y="1623"/>
                  </a:moveTo>
                  <a:cubicBezTo>
                    <a:pt x="3871" y="1623"/>
                    <a:pt x="4450" y="2202"/>
                    <a:pt x="4450" y="3083"/>
                  </a:cubicBezTo>
                  <a:cubicBezTo>
                    <a:pt x="4450" y="3848"/>
                    <a:pt x="3871" y="4427"/>
                    <a:pt x="2990" y="4427"/>
                  </a:cubicBezTo>
                  <a:cubicBezTo>
                    <a:pt x="2225" y="4427"/>
                    <a:pt x="1646" y="3848"/>
                    <a:pt x="1646" y="3083"/>
                  </a:cubicBezTo>
                  <a:cubicBezTo>
                    <a:pt x="1646" y="2202"/>
                    <a:pt x="2225" y="1623"/>
                    <a:pt x="2990" y="1623"/>
                  </a:cubicBezTo>
                  <a:close/>
                  <a:moveTo>
                    <a:pt x="2596" y="1"/>
                  </a:moveTo>
                  <a:lnTo>
                    <a:pt x="2596" y="858"/>
                  </a:lnTo>
                  <a:cubicBezTo>
                    <a:pt x="2318" y="951"/>
                    <a:pt x="2017" y="1043"/>
                    <a:pt x="1739" y="1252"/>
                  </a:cubicBezTo>
                  <a:lnTo>
                    <a:pt x="1159" y="673"/>
                  </a:lnTo>
                  <a:lnTo>
                    <a:pt x="580" y="1159"/>
                  </a:lnTo>
                  <a:lnTo>
                    <a:pt x="1159" y="1831"/>
                  </a:lnTo>
                  <a:cubicBezTo>
                    <a:pt x="974" y="2017"/>
                    <a:pt x="858" y="2318"/>
                    <a:pt x="858" y="2596"/>
                  </a:cubicBezTo>
                  <a:lnTo>
                    <a:pt x="0" y="2596"/>
                  </a:lnTo>
                  <a:lnTo>
                    <a:pt x="0" y="3477"/>
                  </a:lnTo>
                  <a:lnTo>
                    <a:pt x="858" y="3477"/>
                  </a:lnTo>
                  <a:cubicBezTo>
                    <a:pt x="858" y="3755"/>
                    <a:pt x="974" y="4056"/>
                    <a:pt x="1159" y="4334"/>
                  </a:cubicBezTo>
                  <a:lnTo>
                    <a:pt x="580" y="4914"/>
                  </a:lnTo>
                  <a:lnTo>
                    <a:pt x="1159" y="5493"/>
                  </a:lnTo>
                  <a:lnTo>
                    <a:pt x="1739" y="4914"/>
                  </a:lnTo>
                  <a:cubicBezTo>
                    <a:pt x="2017" y="5006"/>
                    <a:pt x="2318" y="5215"/>
                    <a:pt x="2596" y="5215"/>
                  </a:cubicBezTo>
                  <a:lnTo>
                    <a:pt x="2596" y="6072"/>
                  </a:lnTo>
                  <a:lnTo>
                    <a:pt x="3477" y="6072"/>
                  </a:lnTo>
                  <a:lnTo>
                    <a:pt x="3477" y="5215"/>
                  </a:lnTo>
                  <a:cubicBezTo>
                    <a:pt x="3755" y="5215"/>
                    <a:pt x="4056" y="5006"/>
                    <a:pt x="4334" y="4914"/>
                  </a:cubicBezTo>
                  <a:lnTo>
                    <a:pt x="4914" y="5493"/>
                  </a:lnTo>
                  <a:lnTo>
                    <a:pt x="5493" y="4914"/>
                  </a:lnTo>
                  <a:lnTo>
                    <a:pt x="4821" y="4334"/>
                  </a:lnTo>
                  <a:cubicBezTo>
                    <a:pt x="5029" y="4056"/>
                    <a:pt x="5215" y="3755"/>
                    <a:pt x="5215" y="3477"/>
                  </a:cubicBezTo>
                  <a:lnTo>
                    <a:pt x="6072" y="3477"/>
                  </a:lnTo>
                  <a:lnTo>
                    <a:pt x="6072" y="2596"/>
                  </a:lnTo>
                  <a:lnTo>
                    <a:pt x="5215" y="2596"/>
                  </a:lnTo>
                  <a:cubicBezTo>
                    <a:pt x="5122" y="2318"/>
                    <a:pt x="5029" y="2017"/>
                    <a:pt x="4821" y="1739"/>
                  </a:cubicBezTo>
                  <a:lnTo>
                    <a:pt x="5493" y="1159"/>
                  </a:lnTo>
                  <a:lnTo>
                    <a:pt x="4914" y="580"/>
                  </a:lnTo>
                  <a:lnTo>
                    <a:pt x="4242" y="1252"/>
                  </a:lnTo>
                  <a:cubicBezTo>
                    <a:pt x="4056" y="1043"/>
                    <a:pt x="3755" y="858"/>
                    <a:pt x="3477" y="858"/>
                  </a:cubicBezTo>
                  <a:lnTo>
                    <a:pt x="3477" y="1"/>
                  </a:ln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accent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" name="Google Shape;1851;p76">
              <a:extLst>
                <a:ext uri="{FF2B5EF4-FFF2-40B4-BE49-F238E27FC236}">
                  <a16:creationId xmlns:a16="http://schemas.microsoft.com/office/drawing/2014/main" id="{ABD21E05-703C-1A2F-5449-50CC72283EB5}"/>
                </a:ext>
              </a:extLst>
            </p:cNvPr>
            <p:cNvSpPr/>
            <p:nvPr/>
          </p:nvSpPr>
          <p:spPr>
            <a:xfrm>
              <a:off x="6869578" y="1597550"/>
              <a:ext cx="319951" cy="319928"/>
            </a:xfrm>
            <a:custGeom>
              <a:avLst/>
              <a:gdLst/>
              <a:ahLst/>
              <a:cxnLst/>
              <a:rect l="l" t="t" r="r" b="b"/>
              <a:pathLst>
                <a:path w="13628" h="13627" extrusionOk="0">
                  <a:moveTo>
                    <a:pt x="4845" y="765"/>
                  </a:moveTo>
                  <a:lnTo>
                    <a:pt x="4845" y="2132"/>
                  </a:lnTo>
                  <a:lnTo>
                    <a:pt x="2226" y="2132"/>
                  </a:lnTo>
                  <a:lnTo>
                    <a:pt x="2226" y="4820"/>
                  </a:lnTo>
                  <a:lnTo>
                    <a:pt x="789" y="4820"/>
                  </a:lnTo>
                  <a:lnTo>
                    <a:pt x="789" y="765"/>
                  </a:lnTo>
                  <a:close/>
                  <a:moveTo>
                    <a:pt x="12863" y="765"/>
                  </a:moveTo>
                  <a:lnTo>
                    <a:pt x="12863" y="4820"/>
                  </a:lnTo>
                  <a:lnTo>
                    <a:pt x="11403" y="4820"/>
                  </a:lnTo>
                  <a:lnTo>
                    <a:pt x="11403" y="2225"/>
                  </a:lnTo>
                  <a:lnTo>
                    <a:pt x="8807" y="2225"/>
                  </a:lnTo>
                  <a:lnTo>
                    <a:pt x="8807" y="765"/>
                  </a:lnTo>
                  <a:close/>
                  <a:moveTo>
                    <a:pt x="10638" y="2990"/>
                  </a:moveTo>
                  <a:lnTo>
                    <a:pt x="10638" y="10614"/>
                  </a:lnTo>
                  <a:lnTo>
                    <a:pt x="3014" y="10614"/>
                  </a:lnTo>
                  <a:lnTo>
                    <a:pt x="3014" y="2990"/>
                  </a:lnTo>
                  <a:close/>
                  <a:moveTo>
                    <a:pt x="2133" y="8783"/>
                  </a:moveTo>
                  <a:lnTo>
                    <a:pt x="2133" y="11495"/>
                  </a:lnTo>
                  <a:lnTo>
                    <a:pt x="4845" y="11495"/>
                  </a:lnTo>
                  <a:lnTo>
                    <a:pt x="4845" y="12839"/>
                  </a:lnTo>
                  <a:lnTo>
                    <a:pt x="789" y="12839"/>
                  </a:lnTo>
                  <a:lnTo>
                    <a:pt x="789" y="8783"/>
                  </a:lnTo>
                  <a:close/>
                  <a:moveTo>
                    <a:pt x="12863" y="8783"/>
                  </a:moveTo>
                  <a:lnTo>
                    <a:pt x="12863" y="12839"/>
                  </a:lnTo>
                  <a:lnTo>
                    <a:pt x="8807" y="12839"/>
                  </a:lnTo>
                  <a:lnTo>
                    <a:pt x="8807" y="11495"/>
                  </a:lnTo>
                  <a:lnTo>
                    <a:pt x="11403" y="11495"/>
                  </a:lnTo>
                  <a:lnTo>
                    <a:pt x="11403" y="8783"/>
                  </a:lnTo>
                  <a:close/>
                  <a:moveTo>
                    <a:pt x="1" y="0"/>
                  </a:moveTo>
                  <a:lnTo>
                    <a:pt x="1" y="5608"/>
                  </a:lnTo>
                  <a:lnTo>
                    <a:pt x="2226" y="5608"/>
                  </a:lnTo>
                  <a:lnTo>
                    <a:pt x="2226" y="8019"/>
                  </a:lnTo>
                  <a:lnTo>
                    <a:pt x="1" y="8019"/>
                  </a:lnTo>
                  <a:lnTo>
                    <a:pt x="1" y="13627"/>
                  </a:lnTo>
                  <a:lnTo>
                    <a:pt x="5609" y="13627"/>
                  </a:lnTo>
                  <a:lnTo>
                    <a:pt x="5609" y="11495"/>
                  </a:lnTo>
                  <a:lnTo>
                    <a:pt x="8020" y="11495"/>
                  </a:lnTo>
                  <a:lnTo>
                    <a:pt x="8020" y="13627"/>
                  </a:lnTo>
                  <a:lnTo>
                    <a:pt x="13628" y="13627"/>
                  </a:lnTo>
                  <a:lnTo>
                    <a:pt x="13628" y="8019"/>
                  </a:lnTo>
                  <a:lnTo>
                    <a:pt x="11403" y="8019"/>
                  </a:lnTo>
                  <a:lnTo>
                    <a:pt x="11403" y="5608"/>
                  </a:lnTo>
                  <a:lnTo>
                    <a:pt x="13628" y="5608"/>
                  </a:lnTo>
                  <a:lnTo>
                    <a:pt x="13628" y="0"/>
                  </a:lnTo>
                  <a:lnTo>
                    <a:pt x="8020" y="0"/>
                  </a:lnTo>
                  <a:lnTo>
                    <a:pt x="8020" y="2225"/>
                  </a:lnTo>
                  <a:lnTo>
                    <a:pt x="5609" y="2225"/>
                  </a:lnTo>
                  <a:lnTo>
                    <a:pt x="5609" y="0"/>
                  </a:ln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accent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" name="Google Shape;1678;p76">
            <a:extLst>
              <a:ext uri="{FF2B5EF4-FFF2-40B4-BE49-F238E27FC236}">
                <a16:creationId xmlns:a16="http://schemas.microsoft.com/office/drawing/2014/main" id="{55501ECC-5313-F052-BB83-1362DB4F099A}"/>
              </a:ext>
            </a:extLst>
          </p:cNvPr>
          <p:cNvGrpSpPr/>
          <p:nvPr/>
        </p:nvGrpSpPr>
        <p:grpSpPr>
          <a:xfrm>
            <a:off x="6781768" y="1549331"/>
            <a:ext cx="282965" cy="319396"/>
            <a:chOff x="1240601" y="3171148"/>
            <a:chExt cx="282965" cy="319396"/>
          </a:xfrm>
          <a:solidFill>
            <a:schemeClr val="accent1"/>
          </a:solidFill>
        </p:grpSpPr>
        <p:sp>
          <p:nvSpPr>
            <p:cNvPr id="23" name="Google Shape;1679;p76">
              <a:extLst>
                <a:ext uri="{FF2B5EF4-FFF2-40B4-BE49-F238E27FC236}">
                  <a16:creationId xmlns:a16="http://schemas.microsoft.com/office/drawing/2014/main" id="{CBDA7814-C50D-595C-2DAB-3E27D49E5492}"/>
                </a:ext>
              </a:extLst>
            </p:cNvPr>
            <p:cNvSpPr/>
            <p:nvPr/>
          </p:nvSpPr>
          <p:spPr>
            <a:xfrm>
              <a:off x="1260746" y="3322938"/>
              <a:ext cx="244847" cy="167606"/>
            </a:xfrm>
            <a:custGeom>
              <a:avLst/>
              <a:gdLst/>
              <a:ahLst/>
              <a:cxnLst/>
              <a:rect l="l" t="t" r="r" b="b"/>
              <a:pathLst>
                <a:path w="10429" h="7139" extrusionOk="0">
                  <a:moveTo>
                    <a:pt x="9664" y="766"/>
                  </a:moveTo>
                  <a:lnTo>
                    <a:pt x="9664" y="3176"/>
                  </a:lnTo>
                  <a:lnTo>
                    <a:pt x="765" y="3176"/>
                  </a:lnTo>
                  <a:lnTo>
                    <a:pt x="765" y="766"/>
                  </a:lnTo>
                  <a:close/>
                  <a:moveTo>
                    <a:pt x="9664" y="3964"/>
                  </a:moveTo>
                  <a:lnTo>
                    <a:pt x="9664" y="6374"/>
                  </a:lnTo>
                  <a:lnTo>
                    <a:pt x="765" y="6374"/>
                  </a:lnTo>
                  <a:lnTo>
                    <a:pt x="765" y="3964"/>
                  </a:lnTo>
                  <a:close/>
                  <a:moveTo>
                    <a:pt x="0" y="1"/>
                  </a:moveTo>
                  <a:lnTo>
                    <a:pt x="0" y="7139"/>
                  </a:lnTo>
                  <a:lnTo>
                    <a:pt x="10429" y="7139"/>
                  </a:lnTo>
                  <a:lnTo>
                    <a:pt x="10429" y="1"/>
                  </a:lnTo>
                  <a:close/>
                </a:path>
              </a:pathLst>
            </a:custGeom>
            <a:grpFill/>
            <a:ln>
              <a:solidFill>
                <a:schemeClr val="accent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680;p76">
              <a:extLst>
                <a:ext uri="{FF2B5EF4-FFF2-40B4-BE49-F238E27FC236}">
                  <a16:creationId xmlns:a16="http://schemas.microsoft.com/office/drawing/2014/main" id="{C5AB2EB6-9756-B92F-0D26-94C13175FE00}"/>
                </a:ext>
              </a:extLst>
            </p:cNvPr>
            <p:cNvSpPr/>
            <p:nvPr/>
          </p:nvSpPr>
          <p:spPr>
            <a:xfrm>
              <a:off x="1297185" y="3436130"/>
              <a:ext cx="17984" cy="18524"/>
            </a:xfrm>
            <a:custGeom>
              <a:avLst/>
              <a:gdLst/>
              <a:ahLst/>
              <a:cxnLst/>
              <a:rect l="l" t="t" r="r" b="b"/>
              <a:pathLst>
                <a:path w="766" h="789" extrusionOk="0">
                  <a:moveTo>
                    <a:pt x="1" y="0"/>
                  </a:moveTo>
                  <a:lnTo>
                    <a:pt x="1" y="788"/>
                  </a:lnTo>
                  <a:lnTo>
                    <a:pt x="766" y="788"/>
                  </a:lnTo>
                  <a:lnTo>
                    <a:pt x="766" y="0"/>
                  </a:lnTo>
                  <a:close/>
                </a:path>
              </a:pathLst>
            </a:custGeom>
            <a:grpFill/>
            <a:ln>
              <a:solidFill>
                <a:schemeClr val="accent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681;p76">
              <a:extLst>
                <a:ext uri="{FF2B5EF4-FFF2-40B4-BE49-F238E27FC236}">
                  <a16:creationId xmlns:a16="http://schemas.microsoft.com/office/drawing/2014/main" id="{9FDA0661-125F-A08C-8888-FD4011312EE4}"/>
                </a:ext>
              </a:extLst>
            </p:cNvPr>
            <p:cNvSpPr/>
            <p:nvPr/>
          </p:nvSpPr>
          <p:spPr>
            <a:xfrm>
              <a:off x="1335831" y="3436130"/>
              <a:ext cx="17984" cy="18524"/>
            </a:xfrm>
            <a:custGeom>
              <a:avLst/>
              <a:gdLst/>
              <a:ahLst/>
              <a:cxnLst/>
              <a:rect l="l" t="t" r="r" b="b"/>
              <a:pathLst>
                <a:path w="766" h="789" extrusionOk="0">
                  <a:moveTo>
                    <a:pt x="0" y="0"/>
                  </a:moveTo>
                  <a:lnTo>
                    <a:pt x="0" y="788"/>
                  </a:lnTo>
                  <a:lnTo>
                    <a:pt x="765" y="788"/>
                  </a:lnTo>
                  <a:lnTo>
                    <a:pt x="765" y="0"/>
                  </a:lnTo>
                  <a:close/>
                </a:path>
              </a:pathLst>
            </a:custGeom>
            <a:grpFill/>
            <a:ln>
              <a:solidFill>
                <a:schemeClr val="accent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682;p76">
              <a:extLst>
                <a:ext uri="{FF2B5EF4-FFF2-40B4-BE49-F238E27FC236}">
                  <a16:creationId xmlns:a16="http://schemas.microsoft.com/office/drawing/2014/main" id="{5CE088FB-A3CE-4C2E-83A6-87944884C287}"/>
                </a:ext>
              </a:extLst>
            </p:cNvPr>
            <p:cNvSpPr/>
            <p:nvPr/>
          </p:nvSpPr>
          <p:spPr>
            <a:xfrm>
              <a:off x="1410377" y="3436130"/>
              <a:ext cx="20684" cy="18524"/>
            </a:xfrm>
            <a:custGeom>
              <a:avLst/>
              <a:gdLst/>
              <a:ahLst/>
              <a:cxnLst/>
              <a:rect l="l" t="t" r="r" b="b"/>
              <a:pathLst>
                <a:path w="881" h="789" extrusionOk="0">
                  <a:moveTo>
                    <a:pt x="0" y="0"/>
                  </a:moveTo>
                  <a:lnTo>
                    <a:pt x="0" y="788"/>
                  </a:lnTo>
                  <a:lnTo>
                    <a:pt x="881" y="788"/>
                  </a:lnTo>
                  <a:lnTo>
                    <a:pt x="881" y="0"/>
                  </a:lnTo>
                  <a:close/>
                </a:path>
              </a:pathLst>
            </a:custGeom>
            <a:grpFill/>
            <a:ln>
              <a:solidFill>
                <a:schemeClr val="accent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683;p76">
              <a:extLst>
                <a:ext uri="{FF2B5EF4-FFF2-40B4-BE49-F238E27FC236}">
                  <a16:creationId xmlns:a16="http://schemas.microsoft.com/office/drawing/2014/main" id="{403B7BD0-7231-1A9A-1AAC-3F8543A12E52}"/>
                </a:ext>
              </a:extLst>
            </p:cNvPr>
            <p:cNvSpPr/>
            <p:nvPr/>
          </p:nvSpPr>
          <p:spPr>
            <a:xfrm>
              <a:off x="1448999" y="3436130"/>
              <a:ext cx="17984" cy="18524"/>
            </a:xfrm>
            <a:custGeom>
              <a:avLst/>
              <a:gdLst/>
              <a:ahLst/>
              <a:cxnLst/>
              <a:rect l="l" t="t" r="r" b="b"/>
              <a:pathLst>
                <a:path w="766" h="789" extrusionOk="0">
                  <a:moveTo>
                    <a:pt x="1" y="0"/>
                  </a:moveTo>
                  <a:lnTo>
                    <a:pt x="1" y="788"/>
                  </a:lnTo>
                  <a:lnTo>
                    <a:pt x="766" y="788"/>
                  </a:lnTo>
                  <a:lnTo>
                    <a:pt x="766" y="0"/>
                  </a:lnTo>
                  <a:close/>
                </a:path>
              </a:pathLst>
            </a:custGeom>
            <a:grpFill/>
            <a:ln>
              <a:solidFill>
                <a:schemeClr val="accent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684;p76">
              <a:extLst>
                <a:ext uri="{FF2B5EF4-FFF2-40B4-BE49-F238E27FC236}">
                  <a16:creationId xmlns:a16="http://schemas.microsoft.com/office/drawing/2014/main" id="{88C9E6EE-00DE-652F-20ED-4B58A3790C97}"/>
                </a:ext>
              </a:extLst>
            </p:cNvPr>
            <p:cNvSpPr/>
            <p:nvPr/>
          </p:nvSpPr>
          <p:spPr>
            <a:xfrm>
              <a:off x="1297185" y="3359401"/>
              <a:ext cx="17984" cy="20167"/>
            </a:xfrm>
            <a:custGeom>
              <a:avLst/>
              <a:gdLst/>
              <a:ahLst/>
              <a:cxnLst/>
              <a:rect l="l" t="t" r="r" b="b"/>
              <a:pathLst>
                <a:path w="766" h="859" extrusionOk="0">
                  <a:moveTo>
                    <a:pt x="1" y="1"/>
                  </a:moveTo>
                  <a:lnTo>
                    <a:pt x="1" y="858"/>
                  </a:lnTo>
                  <a:lnTo>
                    <a:pt x="766" y="858"/>
                  </a:lnTo>
                  <a:lnTo>
                    <a:pt x="766" y="1"/>
                  </a:lnTo>
                  <a:close/>
                </a:path>
              </a:pathLst>
            </a:custGeom>
            <a:grpFill/>
            <a:ln>
              <a:solidFill>
                <a:schemeClr val="accent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685;p76">
              <a:extLst>
                <a:ext uri="{FF2B5EF4-FFF2-40B4-BE49-F238E27FC236}">
                  <a16:creationId xmlns:a16="http://schemas.microsoft.com/office/drawing/2014/main" id="{3CA9B30C-90F3-46C5-903C-9384F828BA04}"/>
                </a:ext>
              </a:extLst>
            </p:cNvPr>
            <p:cNvSpPr/>
            <p:nvPr/>
          </p:nvSpPr>
          <p:spPr>
            <a:xfrm>
              <a:off x="1335831" y="3359401"/>
              <a:ext cx="17984" cy="20167"/>
            </a:xfrm>
            <a:custGeom>
              <a:avLst/>
              <a:gdLst/>
              <a:ahLst/>
              <a:cxnLst/>
              <a:rect l="l" t="t" r="r" b="b"/>
              <a:pathLst>
                <a:path w="766" h="859" extrusionOk="0">
                  <a:moveTo>
                    <a:pt x="0" y="1"/>
                  </a:moveTo>
                  <a:lnTo>
                    <a:pt x="0" y="858"/>
                  </a:lnTo>
                  <a:lnTo>
                    <a:pt x="765" y="858"/>
                  </a:lnTo>
                  <a:lnTo>
                    <a:pt x="765" y="1"/>
                  </a:lnTo>
                  <a:close/>
                </a:path>
              </a:pathLst>
            </a:custGeom>
            <a:grpFill/>
            <a:ln>
              <a:solidFill>
                <a:schemeClr val="accent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686;p76">
              <a:extLst>
                <a:ext uri="{FF2B5EF4-FFF2-40B4-BE49-F238E27FC236}">
                  <a16:creationId xmlns:a16="http://schemas.microsoft.com/office/drawing/2014/main" id="{42BC586D-A33F-8039-5A16-6FC0AA5E59B5}"/>
                </a:ext>
              </a:extLst>
            </p:cNvPr>
            <p:cNvSpPr/>
            <p:nvPr/>
          </p:nvSpPr>
          <p:spPr>
            <a:xfrm>
              <a:off x="1410377" y="3359401"/>
              <a:ext cx="20684" cy="20167"/>
            </a:xfrm>
            <a:custGeom>
              <a:avLst/>
              <a:gdLst/>
              <a:ahLst/>
              <a:cxnLst/>
              <a:rect l="l" t="t" r="r" b="b"/>
              <a:pathLst>
                <a:path w="881" h="859" extrusionOk="0">
                  <a:moveTo>
                    <a:pt x="0" y="1"/>
                  </a:moveTo>
                  <a:lnTo>
                    <a:pt x="0" y="858"/>
                  </a:lnTo>
                  <a:lnTo>
                    <a:pt x="881" y="858"/>
                  </a:lnTo>
                  <a:lnTo>
                    <a:pt x="881" y="1"/>
                  </a:lnTo>
                  <a:close/>
                </a:path>
              </a:pathLst>
            </a:custGeom>
            <a:grpFill/>
            <a:ln>
              <a:solidFill>
                <a:schemeClr val="accent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687;p76">
              <a:extLst>
                <a:ext uri="{FF2B5EF4-FFF2-40B4-BE49-F238E27FC236}">
                  <a16:creationId xmlns:a16="http://schemas.microsoft.com/office/drawing/2014/main" id="{9AC55A94-8556-70EA-1398-6A4788ACD1C6}"/>
                </a:ext>
              </a:extLst>
            </p:cNvPr>
            <p:cNvSpPr/>
            <p:nvPr/>
          </p:nvSpPr>
          <p:spPr>
            <a:xfrm>
              <a:off x="1448999" y="3359401"/>
              <a:ext cx="17984" cy="20167"/>
            </a:xfrm>
            <a:custGeom>
              <a:avLst/>
              <a:gdLst/>
              <a:ahLst/>
              <a:cxnLst/>
              <a:rect l="l" t="t" r="r" b="b"/>
              <a:pathLst>
                <a:path w="766" h="859" extrusionOk="0">
                  <a:moveTo>
                    <a:pt x="1" y="1"/>
                  </a:moveTo>
                  <a:lnTo>
                    <a:pt x="1" y="858"/>
                  </a:lnTo>
                  <a:lnTo>
                    <a:pt x="766" y="858"/>
                  </a:lnTo>
                  <a:lnTo>
                    <a:pt x="766" y="1"/>
                  </a:lnTo>
                  <a:close/>
                </a:path>
              </a:pathLst>
            </a:custGeom>
            <a:grpFill/>
            <a:ln>
              <a:solidFill>
                <a:schemeClr val="accent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688;p76">
              <a:extLst>
                <a:ext uri="{FF2B5EF4-FFF2-40B4-BE49-F238E27FC236}">
                  <a16:creationId xmlns:a16="http://schemas.microsoft.com/office/drawing/2014/main" id="{3C4406B9-CEE2-4B0E-CE29-8D228637B18C}"/>
                </a:ext>
              </a:extLst>
            </p:cNvPr>
            <p:cNvSpPr/>
            <p:nvPr/>
          </p:nvSpPr>
          <p:spPr>
            <a:xfrm>
              <a:off x="1326581" y="3171148"/>
              <a:ext cx="113185" cy="131145"/>
            </a:xfrm>
            <a:custGeom>
              <a:avLst/>
              <a:gdLst/>
              <a:ahLst/>
              <a:cxnLst/>
              <a:rect l="l" t="t" r="r" b="b"/>
              <a:pathLst>
                <a:path w="4821" h="5586" extrusionOk="0">
                  <a:moveTo>
                    <a:pt x="2017" y="858"/>
                  </a:moveTo>
                  <a:lnTo>
                    <a:pt x="2017" y="4821"/>
                  </a:lnTo>
                  <a:cubicBezTo>
                    <a:pt x="1252" y="4635"/>
                    <a:pt x="765" y="3963"/>
                    <a:pt x="765" y="3175"/>
                  </a:cubicBezTo>
                  <a:lnTo>
                    <a:pt x="765" y="2410"/>
                  </a:lnTo>
                  <a:cubicBezTo>
                    <a:pt x="765" y="1646"/>
                    <a:pt x="1252" y="950"/>
                    <a:pt x="2017" y="858"/>
                  </a:cubicBezTo>
                  <a:close/>
                  <a:moveTo>
                    <a:pt x="2805" y="858"/>
                  </a:moveTo>
                  <a:cubicBezTo>
                    <a:pt x="3477" y="950"/>
                    <a:pt x="4056" y="1646"/>
                    <a:pt x="4056" y="2410"/>
                  </a:cubicBezTo>
                  <a:lnTo>
                    <a:pt x="4056" y="3175"/>
                  </a:lnTo>
                  <a:cubicBezTo>
                    <a:pt x="4056" y="3963"/>
                    <a:pt x="3477" y="4635"/>
                    <a:pt x="2805" y="4821"/>
                  </a:cubicBezTo>
                  <a:lnTo>
                    <a:pt x="2805" y="858"/>
                  </a:lnTo>
                  <a:close/>
                  <a:moveTo>
                    <a:pt x="2411" y="0"/>
                  </a:moveTo>
                  <a:cubicBezTo>
                    <a:pt x="1066" y="0"/>
                    <a:pt x="0" y="1066"/>
                    <a:pt x="0" y="2410"/>
                  </a:cubicBezTo>
                  <a:lnTo>
                    <a:pt x="0" y="3175"/>
                  </a:lnTo>
                  <a:cubicBezTo>
                    <a:pt x="0" y="4542"/>
                    <a:pt x="1066" y="5585"/>
                    <a:pt x="2411" y="5585"/>
                  </a:cubicBezTo>
                  <a:cubicBezTo>
                    <a:pt x="3755" y="5585"/>
                    <a:pt x="4821" y="4542"/>
                    <a:pt x="4821" y="3175"/>
                  </a:cubicBezTo>
                  <a:lnTo>
                    <a:pt x="4821" y="2410"/>
                  </a:lnTo>
                  <a:cubicBezTo>
                    <a:pt x="4821" y="1066"/>
                    <a:pt x="3755" y="0"/>
                    <a:pt x="2411" y="0"/>
                  </a:cubicBezTo>
                  <a:close/>
                </a:path>
              </a:pathLst>
            </a:custGeom>
            <a:grpFill/>
            <a:ln>
              <a:solidFill>
                <a:schemeClr val="accent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689;p76">
              <a:extLst>
                <a:ext uri="{FF2B5EF4-FFF2-40B4-BE49-F238E27FC236}">
                  <a16:creationId xmlns:a16="http://schemas.microsoft.com/office/drawing/2014/main" id="{F5B6F829-268D-BF51-0DFB-768A43237A1B}"/>
                </a:ext>
              </a:extLst>
            </p:cNvPr>
            <p:cNvSpPr/>
            <p:nvPr/>
          </p:nvSpPr>
          <p:spPr>
            <a:xfrm>
              <a:off x="1460433" y="3198336"/>
              <a:ext cx="27234" cy="79471"/>
            </a:xfrm>
            <a:custGeom>
              <a:avLst/>
              <a:gdLst/>
              <a:ahLst/>
              <a:cxnLst/>
              <a:rect l="l" t="t" r="r" b="b"/>
              <a:pathLst>
                <a:path w="1160" h="3385" extrusionOk="0">
                  <a:moveTo>
                    <a:pt x="765" y="1"/>
                  </a:moveTo>
                  <a:lnTo>
                    <a:pt x="93" y="279"/>
                  </a:lnTo>
                  <a:cubicBezTo>
                    <a:pt x="186" y="673"/>
                    <a:pt x="279" y="1160"/>
                    <a:pt x="279" y="1646"/>
                  </a:cubicBezTo>
                  <a:cubicBezTo>
                    <a:pt x="279" y="2110"/>
                    <a:pt x="186" y="2596"/>
                    <a:pt x="0" y="3083"/>
                  </a:cubicBezTo>
                  <a:lnTo>
                    <a:pt x="765" y="3384"/>
                  </a:lnTo>
                  <a:cubicBezTo>
                    <a:pt x="951" y="2805"/>
                    <a:pt x="1159" y="2226"/>
                    <a:pt x="1159" y="1646"/>
                  </a:cubicBezTo>
                  <a:cubicBezTo>
                    <a:pt x="1159" y="1067"/>
                    <a:pt x="951" y="488"/>
                    <a:pt x="765" y="1"/>
                  </a:cubicBezTo>
                  <a:close/>
                </a:path>
              </a:pathLst>
            </a:custGeom>
            <a:grpFill/>
            <a:ln>
              <a:solidFill>
                <a:schemeClr val="accent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690;p76">
              <a:extLst>
                <a:ext uri="{FF2B5EF4-FFF2-40B4-BE49-F238E27FC236}">
                  <a16:creationId xmlns:a16="http://schemas.microsoft.com/office/drawing/2014/main" id="{D2D0CC29-D0A1-EFFD-F0FB-1D287B0835AA}"/>
                </a:ext>
              </a:extLst>
            </p:cNvPr>
            <p:cNvSpPr/>
            <p:nvPr/>
          </p:nvSpPr>
          <p:spPr>
            <a:xfrm>
              <a:off x="1496332" y="3182558"/>
              <a:ext cx="27234" cy="108842"/>
            </a:xfrm>
            <a:custGeom>
              <a:avLst/>
              <a:gdLst/>
              <a:ahLst/>
              <a:cxnLst/>
              <a:rect l="l" t="t" r="r" b="b"/>
              <a:pathLst>
                <a:path w="1160" h="4636" extrusionOk="0">
                  <a:moveTo>
                    <a:pt x="789" y="1"/>
                  </a:moveTo>
                  <a:lnTo>
                    <a:pt x="1" y="279"/>
                  </a:lnTo>
                  <a:cubicBezTo>
                    <a:pt x="302" y="951"/>
                    <a:pt x="395" y="1623"/>
                    <a:pt x="395" y="2318"/>
                  </a:cubicBezTo>
                  <a:cubicBezTo>
                    <a:pt x="395" y="2990"/>
                    <a:pt x="302" y="3755"/>
                    <a:pt x="1" y="4335"/>
                  </a:cubicBezTo>
                  <a:lnTo>
                    <a:pt x="696" y="4636"/>
                  </a:lnTo>
                  <a:cubicBezTo>
                    <a:pt x="1067" y="3941"/>
                    <a:pt x="1160" y="3176"/>
                    <a:pt x="1160" y="2318"/>
                  </a:cubicBezTo>
                  <a:cubicBezTo>
                    <a:pt x="1160" y="1530"/>
                    <a:pt x="1067" y="766"/>
                    <a:pt x="789" y="1"/>
                  </a:cubicBezTo>
                  <a:close/>
                </a:path>
              </a:pathLst>
            </a:custGeom>
            <a:grpFill/>
            <a:ln>
              <a:solidFill>
                <a:schemeClr val="accent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691;p76">
              <a:extLst>
                <a:ext uri="{FF2B5EF4-FFF2-40B4-BE49-F238E27FC236}">
                  <a16:creationId xmlns:a16="http://schemas.microsoft.com/office/drawing/2014/main" id="{1E9045CF-1EA8-F461-6697-D79115A98C56}"/>
                </a:ext>
              </a:extLst>
            </p:cNvPr>
            <p:cNvSpPr/>
            <p:nvPr/>
          </p:nvSpPr>
          <p:spPr>
            <a:xfrm>
              <a:off x="1278684" y="3196176"/>
              <a:ext cx="25050" cy="81631"/>
            </a:xfrm>
            <a:custGeom>
              <a:avLst/>
              <a:gdLst/>
              <a:ahLst/>
              <a:cxnLst/>
              <a:rect l="l" t="t" r="r" b="b"/>
              <a:pathLst>
                <a:path w="1067" h="3477" extrusionOk="0">
                  <a:moveTo>
                    <a:pt x="302" y="0"/>
                  </a:moveTo>
                  <a:cubicBezTo>
                    <a:pt x="117" y="580"/>
                    <a:pt x="1" y="1159"/>
                    <a:pt x="1" y="1738"/>
                  </a:cubicBezTo>
                  <a:cubicBezTo>
                    <a:pt x="1" y="2318"/>
                    <a:pt x="117" y="2897"/>
                    <a:pt x="302" y="3476"/>
                  </a:cubicBezTo>
                  <a:lnTo>
                    <a:pt x="1067" y="3175"/>
                  </a:lnTo>
                  <a:cubicBezTo>
                    <a:pt x="882" y="2688"/>
                    <a:pt x="789" y="2202"/>
                    <a:pt x="789" y="1738"/>
                  </a:cubicBezTo>
                  <a:cubicBezTo>
                    <a:pt x="789" y="1252"/>
                    <a:pt x="882" y="765"/>
                    <a:pt x="1067" y="278"/>
                  </a:cubicBezTo>
                  <a:lnTo>
                    <a:pt x="302" y="0"/>
                  </a:lnTo>
                  <a:close/>
                </a:path>
              </a:pathLst>
            </a:custGeom>
            <a:grpFill/>
            <a:ln>
              <a:solidFill>
                <a:schemeClr val="accent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692;p76">
              <a:extLst>
                <a:ext uri="{FF2B5EF4-FFF2-40B4-BE49-F238E27FC236}">
                  <a16:creationId xmlns:a16="http://schemas.microsoft.com/office/drawing/2014/main" id="{5763CC98-6682-865F-A66F-80687F7CD26B}"/>
                </a:ext>
              </a:extLst>
            </p:cNvPr>
            <p:cNvSpPr/>
            <p:nvPr/>
          </p:nvSpPr>
          <p:spPr>
            <a:xfrm>
              <a:off x="1240601" y="3182558"/>
              <a:ext cx="29417" cy="108842"/>
            </a:xfrm>
            <a:custGeom>
              <a:avLst/>
              <a:gdLst/>
              <a:ahLst/>
              <a:cxnLst/>
              <a:rect l="l" t="t" r="r" b="b"/>
              <a:pathLst>
                <a:path w="1253" h="4636" extrusionOk="0">
                  <a:moveTo>
                    <a:pt x="464" y="1"/>
                  </a:moveTo>
                  <a:cubicBezTo>
                    <a:pt x="186" y="673"/>
                    <a:pt x="1" y="1530"/>
                    <a:pt x="1" y="2318"/>
                  </a:cubicBezTo>
                  <a:cubicBezTo>
                    <a:pt x="1" y="3083"/>
                    <a:pt x="186" y="3848"/>
                    <a:pt x="464" y="4636"/>
                  </a:cubicBezTo>
                  <a:lnTo>
                    <a:pt x="1252" y="4335"/>
                  </a:lnTo>
                  <a:cubicBezTo>
                    <a:pt x="951" y="3662"/>
                    <a:pt x="858" y="2990"/>
                    <a:pt x="858" y="2318"/>
                  </a:cubicBezTo>
                  <a:cubicBezTo>
                    <a:pt x="858" y="1623"/>
                    <a:pt x="951" y="951"/>
                    <a:pt x="1252" y="279"/>
                  </a:cubicBezTo>
                  <a:lnTo>
                    <a:pt x="464" y="1"/>
                  </a:lnTo>
                  <a:close/>
                </a:path>
              </a:pathLst>
            </a:custGeom>
            <a:grpFill/>
            <a:ln>
              <a:solidFill>
                <a:schemeClr val="accent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" name="Google Shape;1855;p76">
            <a:extLst>
              <a:ext uri="{FF2B5EF4-FFF2-40B4-BE49-F238E27FC236}">
                <a16:creationId xmlns:a16="http://schemas.microsoft.com/office/drawing/2014/main" id="{11181261-BF98-4A14-D5C7-B1BFABC4475E}"/>
              </a:ext>
            </a:extLst>
          </p:cNvPr>
          <p:cNvGrpSpPr/>
          <p:nvPr/>
        </p:nvGrpSpPr>
        <p:grpSpPr>
          <a:xfrm>
            <a:off x="2657659" y="3187775"/>
            <a:ext cx="322135" cy="319933"/>
            <a:chOff x="6175826" y="1597550"/>
            <a:chExt cx="322135" cy="319933"/>
          </a:xfrm>
          <a:solidFill>
            <a:schemeClr val="accent1"/>
          </a:solidFill>
        </p:grpSpPr>
        <p:sp>
          <p:nvSpPr>
            <p:cNvPr id="39" name="Google Shape;1856;p76">
              <a:extLst>
                <a:ext uri="{FF2B5EF4-FFF2-40B4-BE49-F238E27FC236}">
                  <a16:creationId xmlns:a16="http://schemas.microsoft.com/office/drawing/2014/main" id="{A0B1DED5-7B19-077D-8827-3A2E89AF4101}"/>
                </a:ext>
              </a:extLst>
            </p:cNvPr>
            <p:cNvSpPr/>
            <p:nvPr/>
          </p:nvSpPr>
          <p:spPr>
            <a:xfrm>
              <a:off x="6175826" y="1667729"/>
              <a:ext cx="322135" cy="249754"/>
            </a:xfrm>
            <a:custGeom>
              <a:avLst/>
              <a:gdLst/>
              <a:ahLst/>
              <a:cxnLst/>
              <a:rect l="l" t="t" r="r" b="b"/>
              <a:pathLst>
                <a:path w="13721" h="10638" extrusionOk="0">
                  <a:moveTo>
                    <a:pt x="1159" y="789"/>
                  </a:moveTo>
                  <a:cubicBezTo>
                    <a:pt x="1368" y="789"/>
                    <a:pt x="1646" y="974"/>
                    <a:pt x="1646" y="1159"/>
                  </a:cubicBezTo>
                  <a:lnTo>
                    <a:pt x="1646" y="3871"/>
                  </a:lnTo>
                  <a:cubicBezTo>
                    <a:pt x="1646" y="4149"/>
                    <a:pt x="1739" y="4450"/>
                    <a:pt x="1947" y="4728"/>
                  </a:cubicBezTo>
                  <a:lnTo>
                    <a:pt x="3593" y="6281"/>
                  </a:lnTo>
                  <a:lnTo>
                    <a:pt x="4172" y="5794"/>
                  </a:lnTo>
                  <a:lnTo>
                    <a:pt x="2527" y="4149"/>
                  </a:lnTo>
                  <a:cubicBezTo>
                    <a:pt x="2434" y="4056"/>
                    <a:pt x="2434" y="3964"/>
                    <a:pt x="2434" y="3871"/>
                  </a:cubicBezTo>
                  <a:lnTo>
                    <a:pt x="2434" y="3685"/>
                  </a:lnTo>
                  <a:cubicBezTo>
                    <a:pt x="2527" y="3570"/>
                    <a:pt x="2619" y="3477"/>
                    <a:pt x="2805" y="3477"/>
                  </a:cubicBezTo>
                  <a:cubicBezTo>
                    <a:pt x="2897" y="3477"/>
                    <a:pt x="3013" y="3477"/>
                    <a:pt x="3106" y="3570"/>
                  </a:cubicBezTo>
                  <a:lnTo>
                    <a:pt x="6490" y="6953"/>
                  </a:lnTo>
                  <a:lnTo>
                    <a:pt x="6490" y="9850"/>
                  </a:lnTo>
                  <a:lnTo>
                    <a:pt x="3871" y="9850"/>
                  </a:lnTo>
                  <a:lnTo>
                    <a:pt x="3871" y="8506"/>
                  </a:lnTo>
                  <a:lnTo>
                    <a:pt x="789" y="5030"/>
                  </a:lnTo>
                  <a:lnTo>
                    <a:pt x="789" y="1159"/>
                  </a:lnTo>
                  <a:cubicBezTo>
                    <a:pt x="789" y="974"/>
                    <a:pt x="974" y="789"/>
                    <a:pt x="1159" y="789"/>
                  </a:cubicBezTo>
                  <a:close/>
                  <a:moveTo>
                    <a:pt x="12469" y="789"/>
                  </a:moveTo>
                  <a:cubicBezTo>
                    <a:pt x="12654" y="789"/>
                    <a:pt x="12863" y="974"/>
                    <a:pt x="12863" y="1159"/>
                  </a:cubicBezTo>
                  <a:lnTo>
                    <a:pt x="12863" y="5030"/>
                  </a:lnTo>
                  <a:lnTo>
                    <a:pt x="9757" y="8506"/>
                  </a:lnTo>
                  <a:lnTo>
                    <a:pt x="9757" y="9850"/>
                  </a:lnTo>
                  <a:lnTo>
                    <a:pt x="7254" y="9850"/>
                  </a:lnTo>
                  <a:lnTo>
                    <a:pt x="7254" y="6953"/>
                  </a:lnTo>
                  <a:lnTo>
                    <a:pt x="10638" y="3570"/>
                  </a:lnTo>
                  <a:cubicBezTo>
                    <a:pt x="10704" y="3504"/>
                    <a:pt x="10769" y="3438"/>
                    <a:pt x="10867" y="3438"/>
                  </a:cubicBezTo>
                  <a:cubicBezTo>
                    <a:pt x="10908" y="3438"/>
                    <a:pt x="10954" y="3450"/>
                    <a:pt x="11009" y="3477"/>
                  </a:cubicBezTo>
                  <a:cubicBezTo>
                    <a:pt x="11217" y="3570"/>
                    <a:pt x="11310" y="3685"/>
                    <a:pt x="11310" y="3871"/>
                  </a:cubicBezTo>
                  <a:cubicBezTo>
                    <a:pt x="11310" y="3964"/>
                    <a:pt x="11217" y="4056"/>
                    <a:pt x="11125" y="4149"/>
                  </a:cubicBezTo>
                  <a:lnTo>
                    <a:pt x="9572" y="5794"/>
                  </a:lnTo>
                  <a:lnTo>
                    <a:pt x="10151" y="6281"/>
                  </a:lnTo>
                  <a:lnTo>
                    <a:pt x="11704" y="4728"/>
                  </a:lnTo>
                  <a:cubicBezTo>
                    <a:pt x="11982" y="4450"/>
                    <a:pt x="12075" y="4149"/>
                    <a:pt x="12075" y="3871"/>
                  </a:cubicBezTo>
                  <a:lnTo>
                    <a:pt x="12075" y="1159"/>
                  </a:lnTo>
                  <a:cubicBezTo>
                    <a:pt x="12075" y="974"/>
                    <a:pt x="12283" y="789"/>
                    <a:pt x="12469" y="789"/>
                  </a:cubicBezTo>
                  <a:close/>
                  <a:moveTo>
                    <a:pt x="1275" y="1"/>
                  </a:moveTo>
                  <a:cubicBezTo>
                    <a:pt x="580" y="1"/>
                    <a:pt x="1" y="487"/>
                    <a:pt x="1" y="1159"/>
                  </a:cubicBezTo>
                  <a:lnTo>
                    <a:pt x="1" y="5308"/>
                  </a:lnTo>
                  <a:lnTo>
                    <a:pt x="3106" y="8784"/>
                  </a:lnTo>
                  <a:lnTo>
                    <a:pt x="3106" y="10638"/>
                  </a:lnTo>
                  <a:lnTo>
                    <a:pt x="10638" y="10638"/>
                  </a:lnTo>
                  <a:lnTo>
                    <a:pt x="10638" y="8784"/>
                  </a:lnTo>
                  <a:lnTo>
                    <a:pt x="13720" y="5308"/>
                  </a:lnTo>
                  <a:lnTo>
                    <a:pt x="13720" y="1159"/>
                  </a:lnTo>
                  <a:cubicBezTo>
                    <a:pt x="13720" y="580"/>
                    <a:pt x="13141" y="1"/>
                    <a:pt x="12469" y="1"/>
                  </a:cubicBezTo>
                  <a:cubicBezTo>
                    <a:pt x="11797" y="1"/>
                    <a:pt x="11310" y="487"/>
                    <a:pt x="11310" y="1159"/>
                  </a:cubicBezTo>
                  <a:lnTo>
                    <a:pt x="11310" y="2712"/>
                  </a:lnTo>
                  <a:cubicBezTo>
                    <a:pt x="11125" y="2712"/>
                    <a:pt x="11009" y="2619"/>
                    <a:pt x="10916" y="2619"/>
                  </a:cubicBezTo>
                  <a:cubicBezTo>
                    <a:pt x="10545" y="2619"/>
                    <a:pt x="10244" y="2805"/>
                    <a:pt x="10059" y="2990"/>
                  </a:cubicBezTo>
                  <a:lnTo>
                    <a:pt x="6860" y="6188"/>
                  </a:lnTo>
                  <a:lnTo>
                    <a:pt x="3685" y="2990"/>
                  </a:lnTo>
                  <a:cubicBezTo>
                    <a:pt x="3477" y="2805"/>
                    <a:pt x="3199" y="2712"/>
                    <a:pt x="2897" y="2619"/>
                  </a:cubicBezTo>
                  <a:cubicBezTo>
                    <a:pt x="2712" y="2619"/>
                    <a:pt x="2527" y="2712"/>
                    <a:pt x="2434" y="2712"/>
                  </a:cubicBezTo>
                  <a:lnTo>
                    <a:pt x="2434" y="1159"/>
                  </a:lnTo>
                  <a:cubicBezTo>
                    <a:pt x="2434" y="580"/>
                    <a:pt x="1855" y="1"/>
                    <a:pt x="1275" y="1"/>
                  </a:cubicBezTo>
                  <a:close/>
                </a:path>
              </a:pathLst>
            </a:custGeom>
            <a:grpFill/>
            <a:ln>
              <a:solidFill>
                <a:schemeClr val="accent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857;p76">
              <a:extLst>
                <a:ext uri="{FF2B5EF4-FFF2-40B4-BE49-F238E27FC236}">
                  <a16:creationId xmlns:a16="http://schemas.microsoft.com/office/drawing/2014/main" id="{AE520843-6135-0209-4266-28DDADCD98F0}"/>
                </a:ext>
              </a:extLst>
            </p:cNvPr>
            <p:cNvSpPr/>
            <p:nvPr/>
          </p:nvSpPr>
          <p:spPr>
            <a:xfrm>
              <a:off x="6250911" y="1597550"/>
              <a:ext cx="172513" cy="108818"/>
            </a:xfrm>
            <a:custGeom>
              <a:avLst/>
              <a:gdLst/>
              <a:ahLst/>
              <a:cxnLst/>
              <a:rect l="l" t="t" r="r" b="b"/>
              <a:pathLst>
                <a:path w="7348" h="4635" extrusionOk="0">
                  <a:moveTo>
                    <a:pt x="4242" y="765"/>
                  </a:moveTo>
                  <a:cubicBezTo>
                    <a:pt x="4914" y="765"/>
                    <a:pt x="5493" y="1344"/>
                    <a:pt x="5493" y="2039"/>
                  </a:cubicBezTo>
                  <a:lnTo>
                    <a:pt x="5493" y="2318"/>
                  </a:lnTo>
                  <a:lnTo>
                    <a:pt x="5795" y="2410"/>
                  </a:lnTo>
                  <a:cubicBezTo>
                    <a:pt x="6189" y="2410"/>
                    <a:pt x="6467" y="2804"/>
                    <a:pt x="6467" y="3198"/>
                  </a:cubicBezTo>
                  <a:cubicBezTo>
                    <a:pt x="6467" y="3569"/>
                    <a:pt x="6073" y="3870"/>
                    <a:pt x="5702" y="3870"/>
                  </a:cubicBezTo>
                  <a:lnTo>
                    <a:pt x="1553" y="3870"/>
                  </a:lnTo>
                  <a:cubicBezTo>
                    <a:pt x="1553" y="3870"/>
                    <a:pt x="858" y="3569"/>
                    <a:pt x="858" y="3082"/>
                  </a:cubicBezTo>
                  <a:cubicBezTo>
                    <a:pt x="858" y="2804"/>
                    <a:pt x="1067" y="2410"/>
                    <a:pt x="1438" y="2410"/>
                  </a:cubicBezTo>
                  <a:lnTo>
                    <a:pt x="1832" y="2318"/>
                  </a:lnTo>
                  <a:lnTo>
                    <a:pt x="1832" y="2039"/>
                  </a:lnTo>
                  <a:cubicBezTo>
                    <a:pt x="1832" y="1553"/>
                    <a:pt x="2226" y="1159"/>
                    <a:pt x="2712" y="1159"/>
                  </a:cubicBezTo>
                  <a:cubicBezTo>
                    <a:pt x="2805" y="1159"/>
                    <a:pt x="2898" y="1251"/>
                    <a:pt x="2990" y="1251"/>
                  </a:cubicBezTo>
                  <a:lnTo>
                    <a:pt x="3176" y="1344"/>
                  </a:lnTo>
                  <a:lnTo>
                    <a:pt x="3384" y="1159"/>
                  </a:lnTo>
                  <a:cubicBezTo>
                    <a:pt x="3570" y="973"/>
                    <a:pt x="3964" y="765"/>
                    <a:pt x="4242" y="765"/>
                  </a:cubicBezTo>
                  <a:close/>
                  <a:moveTo>
                    <a:pt x="4242" y="0"/>
                  </a:moveTo>
                  <a:cubicBezTo>
                    <a:pt x="3755" y="0"/>
                    <a:pt x="3384" y="93"/>
                    <a:pt x="2990" y="394"/>
                  </a:cubicBezTo>
                  <a:lnTo>
                    <a:pt x="2596" y="394"/>
                  </a:lnTo>
                  <a:cubicBezTo>
                    <a:pt x="1832" y="394"/>
                    <a:pt x="1252" y="973"/>
                    <a:pt x="1067" y="1645"/>
                  </a:cubicBezTo>
                  <a:cubicBezTo>
                    <a:pt x="487" y="1924"/>
                    <a:pt x="1" y="2503"/>
                    <a:pt x="1" y="3082"/>
                  </a:cubicBezTo>
                  <a:cubicBezTo>
                    <a:pt x="1" y="3963"/>
                    <a:pt x="673" y="4635"/>
                    <a:pt x="1553" y="4635"/>
                  </a:cubicBezTo>
                  <a:lnTo>
                    <a:pt x="5702" y="4635"/>
                  </a:lnTo>
                  <a:cubicBezTo>
                    <a:pt x="6559" y="4635"/>
                    <a:pt x="7231" y="4056"/>
                    <a:pt x="7231" y="3198"/>
                  </a:cubicBezTo>
                  <a:cubicBezTo>
                    <a:pt x="7347" y="2503"/>
                    <a:pt x="6861" y="1924"/>
                    <a:pt x="6281" y="1645"/>
                  </a:cubicBezTo>
                  <a:cubicBezTo>
                    <a:pt x="6073" y="672"/>
                    <a:pt x="5215" y="0"/>
                    <a:pt x="4242" y="0"/>
                  </a:cubicBezTo>
                  <a:close/>
                </a:path>
              </a:pathLst>
            </a:custGeom>
            <a:grpFill/>
            <a:ln>
              <a:solidFill>
                <a:schemeClr val="accent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" name="Google Shape;1802;p76">
            <a:extLst>
              <a:ext uri="{FF2B5EF4-FFF2-40B4-BE49-F238E27FC236}">
                <a16:creationId xmlns:a16="http://schemas.microsoft.com/office/drawing/2014/main" id="{1B44626E-A70E-9D81-4355-19B0150AEA83}"/>
              </a:ext>
            </a:extLst>
          </p:cNvPr>
          <p:cNvGrpSpPr/>
          <p:nvPr/>
        </p:nvGrpSpPr>
        <p:grpSpPr>
          <a:xfrm>
            <a:off x="6025632" y="3193693"/>
            <a:ext cx="317768" cy="321571"/>
            <a:chOff x="1224283" y="2107933"/>
            <a:chExt cx="317768" cy="321571"/>
          </a:xfrm>
          <a:solidFill>
            <a:schemeClr val="accent1"/>
          </a:solidFill>
        </p:grpSpPr>
        <p:sp>
          <p:nvSpPr>
            <p:cNvPr id="43" name="Google Shape;1803;p76">
              <a:extLst>
                <a:ext uri="{FF2B5EF4-FFF2-40B4-BE49-F238E27FC236}">
                  <a16:creationId xmlns:a16="http://schemas.microsoft.com/office/drawing/2014/main" id="{E58C9DD0-D0DD-690E-AD60-C7D378E55788}"/>
                </a:ext>
              </a:extLst>
            </p:cNvPr>
            <p:cNvSpPr/>
            <p:nvPr/>
          </p:nvSpPr>
          <p:spPr>
            <a:xfrm>
              <a:off x="1335831" y="2230351"/>
              <a:ext cx="56604" cy="74565"/>
            </a:xfrm>
            <a:custGeom>
              <a:avLst/>
              <a:gdLst/>
              <a:ahLst/>
              <a:cxnLst/>
              <a:rect l="l" t="t" r="r" b="b"/>
              <a:pathLst>
                <a:path w="2411" h="3176" extrusionOk="0">
                  <a:moveTo>
                    <a:pt x="1623" y="858"/>
                  </a:moveTo>
                  <a:lnTo>
                    <a:pt x="1623" y="1623"/>
                  </a:lnTo>
                  <a:lnTo>
                    <a:pt x="765" y="1623"/>
                  </a:lnTo>
                  <a:lnTo>
                    <a:pt x="765" y="858"/>
                  </a:lnTo>
                  <a:close/>
                  <a:moveTo>
                    <a:pt x="0" y="1"/>
                  </a:moveTo>
                  <a:lnTo>
                    <a:pt x="0" y="3176"/>
                  </a:lnTo>
                  <a:lnTo>
                    <a:pt x="765" y="3176"/>
                  </a:lnTo>
                  <a:lnTo>
                    <a:pt x="765" y="2411"/>
                  </a:lnTo>
                  <a:lnTo>
                    <a:pt x="1623" y="2411"/>
                  </a:lnTo>
                  <a:lnTo>
                    <a:pt x="1623" y="3176"/>
                  </a:lnTo>
                  <a:lnTo>
                    <a:pt x="2411" y="3176"/>
                  </a:lnTo>
                  <a:lnTo>
                    <a:pt x="2411" y="1"/>
                  </a:lnTo>
                  <a:close/>
                </a:path>
              </a:pathLst>
            </a:custGeom>
            <a:grpFill/>
            <a:ln>
              <a:solidFill>
                <a:schemeClr val="accent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804;p76">
              <a:extLst>
                <a:ext uri="{FF2B5EF4-FFF2-40B4-BE49-F238E27FC236}">
                  <a16:creationId xmlns:a16="http://schemas.microsoft.com/office/drawing/2014/main" id="{75C9E691-2408-BC98-5323-6AB15911835F}"/>
                </a:ext>
              </a:extLst>
            </p:cNvPr>
            <p:cNvSpPr/>
            <p:nvPr/>
          </p:nvSpPr>
          <p:spPr>
            <a:xfrm>
              <a:off x="1410377" y="2230351"/>
              <a:ext cx="20684" cy="74565"/>
            </a:xfrm>
            <a:custGeom>
              <a:avLst/>
              <a:gdLst/>
              <a:ahLst/>
              <a:cxnLst/>
              <a:rect l="l" t="t" r="r" b="b"/>
              <a:pathLst>
                <a:path w="881" h="3176" extrusionOk="0">
                  <a:moveTo>
                    <a:pt x="0" y="1"/>
                  </a:moveTo>
                  <a:lnTo>
                    <a:pt x="0" y="3176"/>
                  </a:lnTo>
                  <a:lnTo>
                    <a:pt x="881" y="3176"/>
                  </a:lnTo>
                  <a:lnTo>
                    <a:pt x="881" y="1"/>
                  </a:lnTo>
                  <a:close/>
                </a:path>
              </a:pathLst>
            </a:custGeom>
            <a:grpFill/>
            <a:ln>
              <a:solidFill>
                <a:schemeClr val="accent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805;p76">
              <a:extLst>
                <a:ext uri="{FF2B5EF4-FFF2-40B4-BE49-F238E27FC236}">
                  <a16:creationId xmlns:a16="http://schemas.microsoft.com/office/drawing/2014/main" id="{FFA9763F-3B23-D98F-1A63-DE0690C047CC}"/>
                </a:ext>
              </a:extLst>
            </p:cNvPr>
            <p:cNvSpPr/>
            <p:nvPr/>
          </p:nvSpPr>
          <p:spPr>
            <a:xfrm>
              <a:off x="1287934" y="2173228"/>
              <a:ext cx="188290" cy="188266"/>
            </a:xfrm>
            <a:custGeom>
              <a:avLst/>
              <a:gdLst/>
              <a:ahLst/>
              <a:cxnLst/>
              <a:rect l="l" t="t" r="r" b="b"/>
              <a:pathLst>
                <a:path w="8020" h="8019" extrusionOk="0">
                  <a:moveTo>
                    <a:pt x="4057" y="881"/>
                  </a:moveTo>
                  <a:cubicBezTo>
                    <a:pt x="5795" y="881"/>
                    <a:pt x="7255" y="2318"/>
                    <a:pt x="7255" y="4056"/>
                  </a:cubicBezTo>
                  <a:cubicBezTo>
                    <a:pt x="7255" y="5794"/>
                    <a:pt x="5795" y="7254"/>
                    <a:pt x="4057" y="7254"/>
                  </a:cubicBezTo>
                  <a:cubicBezTo>
                    <a:pt x="2226" y="7254"/>
                    <a:pt x="882" y="5794"/>
                    <a:pt x="882" y="4056"/>
                  </a:cubicBezTo>
                  <a:cubicBezTo>
                    <a:pt x="882" y="2318"/>
                    <a:pt x="2226" y="881"/>
                    <a:pt x="4057" y="881"/>
                  </a:cubicBezTo>
                  <a:close/>
                  <a:moveTo>
                    <a:pt x="4057" y="0"/>
                  </a:moveTo>
                  <a:cubicBezTo>
                    <a:pt x="1832" y="0"/>
                    <a:pt x="1" y="1854"/>
                    <a:pt x="1" y="4056"/>
                  </a:cubicBezTo>
                  <a:cubicBezTo>
                    <a:pt x="1" y="6281"/>
                    <a:pt x="1832" y="8019"/>
                    <a:pt x="4057" y="8019"/>
                  </a:cubicBezTo>
                  <a:cubicBezTo>
                    <a:pt x="6281" y="8019"/>
                    <a:pt x="8020" y="6281"/>
                    <a:pt x="8020" y="4056"/>
                  </a:cubicBezTo>
                  <a:cubicBezTo>
                    <a:pt x="8020" y="1854"/>
                    <a:pt x="6281" y="0"/>
                    <a:pt x="4057" y="0"/>
                  </a:cubicBezTo>
                  <a:close/>
                </a:path>
              </a:pathLst>
            </a:custGeom>
            <a:grpFill/>
            <a:ln>
              <a:solidFill>
                <a:schemeClr val="accent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806;p76">
              <a:extLst>
                <a:ext uri="{FF2B5EF4-FFF2-40B4-BE49-F238E27FC236}">
                  <a16:creationId xmlns:a16="http://schemas.microsoft.com/office/drawing/2014/main" id="{040704E8-7EE6-A5FA-61F8-F833E1412A1B}"/>
                </a:ext>
              </a:extLst>
            </p:cNvPr>
            <p:cNvSpPr/>
            <p:nvPr/>
          </p:nvSpPr>
          <p:spPr>
            <a:xfrm>
              <a:off x="1224283" y="2107933"/>
              <a:ext cx="317768" cy="321571"/>
            </a:xfrm>
            <a:custGeom>
              <a:avLst/>
              <a:gdLst/>
              <a:ahLst/>
              <a:cxnLst/>
              <a:rect l="l" t="t" r="r" b="b"/>
              <a:pathLst>
                <a:path w="13535" h="13697" extrusionOk="0">
                  <a:moveTo>
                    <a:pt x="7834" y="765"/>
                  </a:moveTo>
                  <a:lnTo>
                    <a:pt x="8228" y="2202"/>
                  </a:lnTo>
                  <a:lnTo>
                    <a:pt x="8413" y="2318"/>
                  </a:lnTo>
                  <a:cubicBezTo>
                    <a:pt x="8900" y="2503"/>
                    <a:pt x="9386" y="2781"/>
                    <a:pt x="9850" y="3175"/>
                  </a:cubicBezTo>
                  <a:lnTo>
                    <a:pt x="9966" y="3268"/>
                  </a:lnTo>
                  <a:lnTo>
                    <a:pt x="11403" y="2897"/>
                  </a:lnTo>
                  <a:lnTo>
                    <a:pt x="12561" y="4728"/>
                  </a:lnTo>
                  <a:lnTo>
                    <a:pt x="11403" y="5794"/>
                  </a:lnTo>
                  <a:lnTo>
                    <a:pt x="11495" y="5979"/>
                  </a:lnTo>
                  <a:cubicBezTo>
                    <a:pt x="11495" y="6257"/>
                    <a:pt x="11588" y="6559"/>
                    <a:pt x="11588" y="6837"/>
                  </a:cubicBezTo>
                  <a:cubicBezTo>
                    <a:pt x="11588" y="7138"/>
                    <a:pt x="11495" y="7416"/>
                    <a:pt x="11495" y="7625"/>
                  </a:cubicBezTo>
                  <a:lnTo>
                    <a:pt x="11403" y="7903"/>
                  </a:lnTo>
                  <a:lnTo>
                    <a:pt x="12561" y="8876"/>
                  </a:lnTo>
                  <a:lnTo>
                    <a:pt x="11403" y="10800"/>
                  </a:lnTo>
                  <a:lnTo>
                    <a:pt x="9966" y="10429"/>
                  </a:lnTo>
                  <a:lnTo>
                    <a:pt x="9850" y="10522"/>
                  </a:lnTo>
                  <a:cubicBezTo>
                    <a:pt x="9386" y="10892"/>
                    <a:pt x="8900" y="11194"/>
                    <a:pt x="8413" y="11379"/>
                  </a:cubicBezTo>
                  <a:lnTo>
                    <a:pt x="8228" y="11379"/>
                  </a:lnTo>
                  <a:lnTo>
                    <a:pt x="7834" y="12839"/>
                  </a:lnTo>
                  <a:lnTo>
                    <a:pt x="5609" y="12839"/>
                  </a:lnTo>
                  <a:lnTo>
                    <a:pt x="5331" y="11379"/>
                  </a:lnTo>
                  <a:lnTo>
                    <a:pt x="5122" y="11379"/>
                  </a:lnTo>
                  <a:cubicBezTo>
                    <a:pt x="4543" y="11194"/>
                    <a:pt x="4056" y="10892"/>
                    <a:pt x="3685" y="10522"/>
                  </a:cubicBezTo>
                  <a:lnTo>
                    <a:pt x="3477" y="10429"/>
                  </a:lnTo>
                  <a:lnTo>
                    <a:pt x="2040" y="10800"/>
                  </a:lnTo>
                  <a:lnTo>
                    <a:pt x="974" y="8876"/>
                  </a:lnTo>
                  <a:lnTo>
                    <a:pt x="2040" y="7903"/>
                  </a:lnTo>
                  <a:lnTo>
                    <a:pt x="2040" y="7625"/>
                  </a:lnTo>
                  <a:cubicBezTo>
                    <a:pt x="1947" y="7416"/>
                    <a:pt x="1947" y="7138"/>
                    <a:pt x="1947" y="6837"/>
                  </a:cubicBezTo>
                  <a:cubicBezTo>
                    <a:pt x="1947" y="6559"/>
                    <a:pt x="1947" y="6257"/>
                    <a:pt x="2040" y="5979"/>
                  </a:cubicBezTo>
                  <a:lnTo>
                    <a:pt x="2040" y="5794"/>
                  </a:lnTo>
                  <a:lnTo>
                    <a:pt x="974" y="4728"/>
                  </a:lnTo>
                  <a:lnTo>
                    <a:pt x="2040" y="2897"/>
                  </a:lnTo>
                  <a:lnTo>
                    <a:pt x="3477" y="3268"/>
                  </a:lnTo>
                  <a:lnTo>
                    <a:pt x="3685" y="3175"/>
                  </a:lnTo>
                  <a:cubicBezTo>
                    <a:pt x="4056" y="2781"/>
                    <a:pt x="4543" y="2503"/>
                    <a:pt x="5122" y="2318"/>
                  </a:cubicBezTo>
                  <a:lnTo>
                    <a:pt x="5331" y="2202"/>
                  </a:lnTo>
                  <a:lnTo>
                    <a:pt x="5609" y="765"/>
                  </a:lnTo>
                  <a:close/>
                  <a:moveTo>
                    <a:pt x="5029" y="0"/>
                  </a:moveTo>
                  <a:lnTo>
                    <a:pt x="4635" y="1622"/>
                  </a:lnTo>
                  <a:cubicBezTo>
                    <a:pt x="4172" y="1831"/>
                    <a:pt x="3685" y="2109"/>
                    <a:pt x="3291" y="2410"/>
                  </a:cubicBezTo>
                  <a:lnTo>
                    <a:pt x="1646" y="1924"/>
                  </a:lnTo>
                  <a:lnTo>
                    <a:pt x="0" y="4913"/>
                  </a:lnTo>
                  <a:lnTo>
                    <a:pt x="1159" y="6072"/>
                  </a:lnTo>
                  <a:lnTo>
                    <a:pt x="1159" y="6837"/>
                  </a:lnTo>
                  <a:lnTo>
                    <a:pt x="1159" y="7625"/>
                  </a:lnTo>
                  <a:lnTo>
                    <a:pt x="0" y="8783"/>
                  </a:lnTo>
                  <a:lnTo>
                    <a:pt x="1646" y="11773"/>
                  </a:lnTo>
                  <a:lnTo>
                    <a:pt x="3291" y="11286"/>
                  </a:lnTo>
                  <a:cubicBezTo>
                    <a:pt x="3685" y="11588"/>
                    <a:pt x="4172" y="11866"/>
                    <a:pt x="4635" y="12051"/>
                  </a:cubicBezTo>
                  <a:lnTo>
                    <a:pt x="5029" y="13697"/>
                  </a:lnTo>
                  <a:lnTo>
                    <a:pt x="8506" y="13697"/>
                  </a:lnTo>
                  <a:lnTo>
                    <a:pt x="8900" y="12051"/>
                  </a:lnTo>
                  <a:cubicBezTo>
                    <a:pt x="9386" y="11866"/>
                    <a:pt x="9757" y="11588"/>
                    <a:pt x="10151" y="11286"/>
                  </a:cubicBezTo>
                  <a:lnTo>
                    <a:pt x="11797" y="11773"/>
                  </a:lnTo>
                  <a:lnTo>
                    <a:pt x="13535" y="8783"/>
                  </a:lnTo>
                  <a:lnTo>
                    <a:pt x="12283" y="7625"/>
                  </a:lnTo>
                  <a:cubicBezTo>
                    <a:pt x="12376" y="7323"/>
                    <a:pt x="12376" y="7045"/>
                    <a:pt x="12376" y="6837"/>
                  </a:cubicBezTo>
                  <a:cubicBezTo>
                    <a:pt x="12376" y="6559"/>
                    <a:pt x="12376" y="6373"/>
                    <a:pt x="12283" y="6072"/>
                  </a:cubicBezTo>
                  <a:lnTo>
                    <a:pt x="13535" y="4913"/>
                  </a:lnTo>
                  <a:lnTo>
                    <a:pt x="11797" y="1924"/>
                  </a:lnTo>
                  <a:lnTo>
                    <a:pt x="10151" y="2410"/>
                  </a:lnTo>
                  <a:cubicBezTo>
                    <a:pt x="9757" y="2109"/>
                    <a:pt x="9386" y="1831"/>
                    <a:pt x="8900" y="1622"/>
                  </a:cubicBezTo>
                  <a:lnTo>
                    <a:pt x="8506" y="0"/>
                  </a:lnTo>
                  <a:close/>
                </a:path>
              </a:pathLst>
            </a:custGeom>
            <a:grpFill/>
            <a:ln>
              <a:solidFill>
                <a:schemeClr val="accent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57373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49"/>
          <p:cNvSpPr txBox="1">
            <a:spLocks noGrp="1"/>
          </p:cNvSpPr>
          <p:nvPr>
            <p:ph type="title"/>
          </p:nvPr>
        </p:nvSpPr>
        <p:spPr>
          <a:xfrm>
            <a:off x="716550" y="202692"/>
            <a:ext cx="7710900" cy="8189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s-CL" sz="4000" b="1" dirty="0"/>
              <a:t>Modelo de Datos</a:t>
            </a:r>
            <a:endParaRPr lang="en" sz="4000" b="1" dirty="0"/>
          </a:p>
        </p:txBody>
      </p:sp>
      <p:pic>
        <p:nvPicPr>
          <p:cNvPr id="4" name="Imagen 3" descr="Diagrama, Esquemático&#10;&#10;Descripción generada automáticamente">
            <a:extLst>
              <a:ext uri="{FF2B5EF4-FFF2-40B4-BE49-F238E27FC236}">
                <a16:creationId xmlns:a16="http://schemas.microsoft.com/office/drawing/2014/main" id="{6B52E0CD-8FE5-E483-2ED1-A09D7F4BB8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948493"/>
            <a:ext cx="7238998" cy="3796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1579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50E262CD-9695-F390-52BB-635DF76BEF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909360"/>
            <a:ext cx="7710900" cy="572700"/>
          </a:xfrm>
        </p:spPr>
        <p:txBody>
          <a:bodyPr/>
          <a:lstStyle/>
          <a:p>
            <a:pPr>
              <a:lnSpc>
                <a:spcPct val="114999"/>
              </a:lnSpc>
            </a:pPr>
            <a:r>
              <a:rPr lang="es-ES" sz="3600" b="1" dirty="0"/>
              <a:t>Uso de </a:t>
            </a:r>
            <a:r>
              <a:rPr lang="es-ES" sz="3600" b="1" dirty="0" err="1"/>
              <a:t>Prompt</a:t>
            </a:r>
            <a:r>
              <a:rPr lang="es-ES" sz="3600" b="1" dirty="0"/>
              <a:t> 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748678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ítulo 1">
            <a:extLst>
              <a:ext uri="{FF2B5EF4-FFF2-40B4-BE49-F238E27FC236}">
                <a16:creationId xmlns:a16="http://schemas.microsoft.com/office/drawing/2014/main" id="{1E29DAEF-6188-11FE-01EC-13D857A0C7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5826" y="903151"/>
            <a:ext cx="6925891" cy="3824966"/>
          </a:xfrm>
        </p:spPr>
        <p:txBody>
          <a:bodyPr/>
          <a:lstStyle/>
          <a:p>
            <a:r>
              <a:rPr lang="es-ES" dirty="0"/>
              <a:t>En el desarrollo de nuestra aplicación, las funcionalidades impulsadas por </a:t>
            </a:r>
            <a:r>
              <a:rPr lang="es-ES" dirty="0" err="1"/>
              <a:t>prompts</a:t>
            </a:r>
            <a:r>
              <a:rPr lang="es-ES" dirty="0"/>
              <a:t> de IA han experimentado un notable avance gracias a un enfoque estructurado. Tras probar y analizar diversos formatos, hemos definido una estructura base optimizada que busca maximizar la claridad, coherencia y efectividad de las interacciones. Esta configuración se construyó siguiendo los siguientes parámetros clave:</a:t>
            </a:r>
            <a:br>
              <a:rPr lang="es-ES" dirty="0"/>
            </a:br>
            <a:endParaRPr lang="es-ES" dirty="0"/>
          </a:p>
          <a:p>
            <a:pPr lvl="1">
              <a:lnSpc>
                <a:spcPct val="114999"/>
              </a:lnSpc>
              <a:buClr>
                <a:srgbClr val="EA37F0"/>
              </a:buClr>
            </a:pPr>
            <a:r>
              <a:rPr lang="es-ES" sz="1400" b="1" dirty="0"/>
              <a:t>Contexto</a:t>
            </a:r>
            <a:r>
              <a:rPr lang="es-ES" sz="1400" dirty="0"/>
              <a:t>: Proporciona el marco general de la solicitud, ayudando a que el modelo entienda el propósito o la situación.</a:t>
            </a:r>
          </a:p>
          <a:p>
            <a:pPr lvl="1">
              <a:lnSpc>
                <a:spcPct val="114999"/>
              </a:lnSpc>
              <a:buClr>
                <a:srgbClr val="EA37F0"/>
              </a:buClr>
            </a:pPr>
            <a:r>
              <a:rPr lang="es-ES" sz="1400" b="1" dirty="0"/>
              <a:t>Formato de salida: </a:t>
            </a:r>
            <a:r>
              <a:rPr lang="es-ES" sz="1400" dirty="0"/>
              <a:t>Define cómo debe presentarse la respuesta, garantizando consistencia y adecuación a los requisitos.</a:t>
            </a:r>
          </a:p>
          <a:p>
            <a:pPr lvl="1">
              <a:lnSpc>
                <a:spcPct val="114999"/>
              </a:lnSpc>
              <a:buClr>
                <a:srgbClr val="EA37F0"/>
              </a:buClr>
            </a:pPr>
            <a:r>
              <a:rPr lang="es-ES" sz="1400" b="1" dirty="0"/>
              <a:t>Información adicional: </a:t>
            </a:r>
            <a:r>
              <a:rPr lang="es-ES" sz="1400" dirty="0"/>
              <a:t>Detalles específicos relevantes para la solicitud que enriquecen el contexto y mejoran la precisión de la respuesta.</a:t>
            </a:r>
          </a:p>
          <a:p>
            <a:pPr lvl="1">
              <a:lnSpc>
                <a:spcPct val="114999"/>
              </a:lnSpc>
              <a:buClr>
                <a:srgbClr val="EA37F0"/>
              </a:buClr>
            </a:pPr>
            <a:r>
              <a:rPr lang="es-ES" sz="1400" b="1" dirty="0"/>
              <a:t>Instrucciones: </a:t>
            </a:r>
            <a:r>
              <a:rPr lang="es-ES" sz="1400" dirty="0"/>
              <a:t>Indicaciones claras y específicas que guían la ejecución de la tarea solicitada.</a:t>
            </a:r>
          </a:p>
          <a:p>
            <a:pPr lvl="1">
              <a:lnSpc>
                <a:spcPct val="114999"/>
              </a:lnSpc>
              <a:buClr>
                <a:srgbClr val="EA37F0"/>
              </a:buClr>
            </a:pPr>
            <a:endParaRPr lang="es-ES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5336CC86-516C-ADEB-22C4-0FC9B27D0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329112"/>
            <a:ext cx="7710900" cy="572700"/>
          </a:xfrm>
        </p:spPr>
        <p:txBody>
          <a:bodyPr/>
          <a:lstStyle/>
          <a:p>
            <a:r>
              <a:rPr lang="es-ES" b="1" dirty="0"/>
              <a:t>Estructura de la </a:t>
            </a:r>
            <a:r>
              <a:rPr lang="es-ES" b="1" dirty="0" err="1"/>
              <a:t>Prompt</a:t>
            </a:r>
            <a:r>
              <a:rPr lang="es-ES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517608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EBE208DF-047D-BD9F-8334-AD602B0D37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269" y="1906114"/>
            <a:ext cx="7710900" cy="572700"/>
          </a:xfrm>
        </p:spPr>
        <p:txBody>
          <a:bodyPr/>
          <a:lstStyle/>
          <a:p>
            <a:pPr>
              <a:lnSpc>
                <a:spcPct val="114999"/>
              </a:lnSpc>
            </a:pPr>
            <a:r>
              <a:rPr lang="es-ES" dirty="0"/>
              <a:t>Ejemplos de </a:t>
            </a:r>
            <a:r>
              <a:rPr lang="es-ES" dirty="0" err="1"/>
              <a:t>Prompt</a:t>
            </a:r>
            <a:r>
              <a:rPr lang="es-ES" dirty="0"/>
              <a:t> Implementadas </a:t>
            </a:r>
          </a:p>
        </p:txBody>
      </p:sp>
    </p:spTree>
    <p:extLst>
      <p:ext uri="{BB962C8B-B14F-4D97-AF65-F5344CB8AC3E}">
        <p14:creationId xmlns:p14="http://schemas.microsoft.com/office/powerpoint/2010/main" val="40580248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ítulo 1">
            <a:extLst>
              <a:ext uri="{FF2B5EF4-FFF2-40B4-BE49-F238E27FC236}">
                <a16:creationId xmlns:a16="http://schemas.microsoft.com/office/drawing/2014/main" id="{FD26576A-7139-A56A-2A12-A098238FA5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1854" y="838200"/>
            <a:ext cx="5323986" cy="3981802"/>
          </a:xfrm>
          <a:solidFill>
            <a:schemeClr val="accent6"/>
          </a:solidFill>
          <a:ln>
            <a:solidFill>
              <a:srgbClr val="4472C4"/>
            </a:solidFill>
          </a:ln>
        </p:spPr>
        <p:txBody>
          <a:bodyPr/>
          <a:lstStyle/>
          <a:p>
            <a:pPr marL="139700" indent="0">
              <a:buNone/>
            </a:pPr>
            <a:r>
              <a:rPr lang="es-ES" sz="1000" b="1" dirty="0">
                <a:solidFill>
                  <a:schemeClr val="accent6"/>
                </a:solidFill>
                <a:latin typeface="Lato"/>
              </a:rPr>
              <a:t> </a:t>
            </a:r>
            <a:r>
              <a:rPr lang="es-ES" sz="1000" b="1" dirty="0">
                <a:solidFill>
                  <a:schemeClr val="tx1">
                    <a:lumMod val="10000"/>
                  </a:schemeClr>
                </a:solidFill>
                <a:latin typeface="Lato"/>
              </a:rPr>
              <a:t>Tengo la siguiente boleta de supermercado: </a:t>
            </a:r>
            <a:r>
              <a:rPr lang="es-ES" sz="1000" b="1" dirty="0">
                <a:solidFill>
                  <a:srgbClr val="00B0F0"/>
                </a:solidFill>
                <a:latin typeface="Lato"/>
              </a:rPr>
              <a:t>'{</a:t>
            </a:r>
            <a:r>
              <a:rPr lang="es-ES" sz="1000" b="1" dirty="0" err="1">
                <a:solidFill>
                  <a:srgbClr val="00B0F0"/>
                </a:solidFill>
                <a:latin typeface="Lato"/>
              </a:rPr>
              <a:t>extracted_text</a:t>
            </a:r>
            <a:r>
              <a:rPr lang="es-ES" sz="1000" b="1" dirty="0">
                <a:solidFill>
                  <a:srgbClr val="00B0F0"/>
                </a:solidFill>
                <a:latin typeface="Lato"/>
              </a:rPr>
              <a:t>}'</a:t>
            </a:r>
            <a:r>
              <a:rPr lang="es-ES" sz="1000" b="1" dirty="0">
                <a:solidFill>
                  <a:schemeClr val="tx1">
                    <a:lumMod val="10000"/>
                  </a:schemeClr>
                </a:solidFill>
                <a:latin typeface="Lato"/>
              </a:rPr>
              <a:t>.</a:t>
            </a:r>
          </a:p>
          <a:p>
            <a:pPr marL="139700" indent="0">
              <a:lnSpc>
                <a:spcPct val="114999"/>
              </a:lnSpc>
              <a:buNone/>
            </a:pPr>
            <a:r>
              <a:rPr lang="es-ES" sz="1000" b="1" dirty="0">
                <a:solidFill>
                  <a:schemeClr val="tx1">
                    <a:lumMod val="10000"/>
                  </a:schemeClr>
                </a:solidFill>
                <a:latin typeface="Lato"/>
              </a:rPr>
              <a:t>    El formato del detalle de productos en la boleta es el siguiente:</a:t>
            </a:r>
          </a:p>
          <a:p>
            <a:pPr marL="139700" indent="0">
              <a:lnSpc>
                <a:spcPct val="114999"/>
              </a:lnSpc>
              <a:buNone/>
            </a:pPr>
            <a:r>
              <a:rPr lang="es-ES" sz="1000" b="1" dirty="0">
                <a:solidFill>
                  <a:schemeClr val="tx1">
                    <a:lumMod val="10000"/>
                  </a:schemeClr>
                </a:solidFill>
                <a:latin typeface="Lato"/>
              </a:rPr>
              <a:t>    Cada línea incluye:</a:t>
            </a:r>
          </a:p>
          <a:p>
            <a:pPr marL="139700" indent="0">
              <a:lnSpc>
                <a:spcPct val="114999"/>
              </a:lnSpc>
              <a:buNone/>
            </a:pPr>
            <a:r>
              <a:rPr lang="es-ES" sz="1000" b="1" dirty="0">
                <a:solidFill>
                  <a:schemeClr val="tx1">
                    <a:lumMod val="10000"/>
                  </a:schemeClr>
                </a:solidFill>
                <a:latin typeface="Lato"/>
              </a:rPr>
              <a:t>    -Código de producto (numérico).</a:t>
            </a:r>
          </a:p>
          <a:p>
            <a:pPr marL="139700" indent="0">
              <a:lnSpc>
                <a:spcPct val="114999"/>
              </a:lnSpc>
              <a:buNone/>
            </a:pPr>
            <a:r>
              <a:rPr lang="es-ES" sz="1000" b="1" dirty="0">
                <a:solidFill>
                  <a:schemeClr val="tx1">
                    <a:lumMod val="10000"/>
                  </a:schemeClr>
                </a:solidFill>
                <a:latin typeface="Lato"/>
              </a:rPr>
              <a:t>    -Nombre del producto.</a:t>
            </a:r>
          </a:p>
          <a:p>
            <a:pPr marL="139700" indent="0">
              <a:lnSpc>
                <a:spcPct val="114999"/>
              </a:lnSpc>
              <a:buNone/>
            </a:pPr>
            <a:r>
              <a:rPr lang="es-ES" sz="1000" b="1" dirty="0">
                <a:solidFill>
                  <a:schemeClr val="tx1">
                    <a:lumMod val="10000"/>
                  </a:schemeClr>
                </a:solidFill>
                <a:latin typeface="Lato"/>
              </a:rPr>
              <a:t>    -algunos pueden tener la cantidad del contenido (por ejemplo, '1 kg').</a:t>
            </a:r>
          </a:p>
          <a:p>
            <a:pPr marL="139700" indent="0">
              <a:lnSpc>
                <a:spcPct val="114999"/>
              </a:lnSpc>
              <a:buNone/>
            </a:pPr>
            <a:r>
              <a:rPr lang="es-ES" sz="1000" b="1" dirty="0">
                <a:solidFill>
                  <a:schemeClr val="tx1">
                    <a:lumMod val="10000"/>
                  </a:schemeClr>
                </a:solidFill>
                <a:latin typeface="Lato"/>
              </a:rPr>
              <a:t>    -Cantidad del producto (por ejemplo, '8 x' para 8 unidades).</a:t>
            </a:r>
          </a:p>
          <a:p>
            <a:pPr marL="139700" indent="0">
              <a:lnSpc>
                <a:spcPct val="114999"/>
              </a:lnSpc>
              <a:buNone/>
            </a:pPr>
            <a:r>
              <a:rPr lang="es-ES" sz="1000" b="1" dirty="0">
                <a:solidFill>
                  <a:schemeClr val="tx1">
                    <a:lumMod val="10000"/>
                  </a:schemeClr>
                </a:solidFill>
                <a:latin typeface="Lato"/>
              </a:rPr>
              <a:t>    -Precio unitario del producto en una columna alineada a la derecha.</a:t>
            </a:r>
          </a:p>
          <a:p>
            <a:pPr marL="139700" indent="0">
              <a:lnSpc>
                <a:spcPct val="114999"/>
              </a:lnSpc>
              <a:buNone/>
            </a:pPr>
            <a:r>
              <a:rPr lang="es-ES" sz="1000" b="1" dirty="0">
                <a:solidFill>
                  <a:schemeClr val="tx1">
                    <a:lumMod val="10000"/>
                  </a:schemeClr>
                </a:solidFill>
                <a:latin typeface="Lato"/>
              </a:rPr>
              <a:t>    -Algunos productos pueden tener líneas adicionales que indican descuentos aplicados."</a:t>
            </a:r>
          </a:p>
          <a:p>
            <a:pPr marL="139700" indent="0">
              <a:lnSpc>
                <a:spcPct val="114999"/>
              </a:lnSpc>
              <a:buNone/>
            </a:pPr>
            <a:r>
              <a:rPr lang="es-ES" sz="1000" b="1" dirty="0">
                <a:solidFill>
                  <a:schemeClr val="tx1">
                    <a:lumMod val="10000"/>
                  </a:schemeClr>
                </a:solidFill>
                <a:latin typeface="Lato"/>
              </a:rPr>
              <a:t>    Y la tarea que necesito es Extraer los alimentos, la unidad de medida (kg, gr, </a:t>
            </a:r>
            <a:r>
              <a:rPr lang="es-ES" sz="1000" b="1" dirty="0" err="1">
                <a:solidFill>
                  <a:schemeClr val="tx1">
                    <a:lumMod val="10000"/>
                  </a:schemeClr>
                </a:solidFill>
                <a:latin typeface="Lato"/>
              </a:rPr>
              <a:t>lt</a:t>
            </a:r>
            <a:r>
              <a:rPr lang="es-ES" sz="1000" b="1" dirty="0">
                <a:solidFill>
                  <a:schemeClr val="tx1">
                    <a:lumMod val="10000"/>
                  </a:schemeClr>
                </a:solidFill>
                <a:latin typeface="Lato"/>
              </a:rPr>
              <a:t>, ml) y la cantidad en formato JSON de la siguiente manera:</a:t>
            </a:r>
          </a:p>
          <a:p>
            <a:pPr marL="139700" indent="0">
              <a:lnSpc>
                <a:spcPct val="114999"/>
              </a:lnSpc>
              <a:buNone/>
            </a:pPr>
            <a:r>
              <a:rPr lang="es-ES" sz="1000" b="1" dirty="0">
                <a:solidFill>
                  <a:schemeClr val="tx1">
                    <a:lumMod val="10000"/>
                  </a:schemeClr>
                </a:solidFill>
                <a:latin typeface="Lato"/>
              </a:rPr>
              <a:t>    formato de salida:</a:t>
            </a:r>
          </a:p>
          <a:p>
            <a:pPr marL="139700" indent="0">
              <a:lnSpc>
                <a:spcPct val="114999"/>
              </a:lnSpc>
              <a:buNone/>
            </a:pPr>
            <a:r>
              <a:rPr lang="es-ES" sz="1000" b="1" dirty="0">
                <a:solidFill>
                  <a:schemeClr val="tx1">
                    <a:lumMod val="10000"/>
                  </a:schemeClr>
                </a:solidFill>
                <a:latin typeface="Lato"/>
              </a:rPr>
              <a:t>    [</a:t>
            </a:r>
          </a:p>
          <a:p>
            <a:pPr marL="139700" indent="0">
              <a:lnSpc>
                <a:spcPct val="114999"/>
              </a:lnSpc>
              <a:buNone/>
            </a:pPr>
            <a:r>
              <a:rPr lang="es-ES" sz="1000" b="1" dirty="0">
                <a:solidFill>
                  <a:schemeClr val="tx1">
                    <a:lumMod val="10000"/>
                  </a:schemeClr>
                </a:solidFill>
                <a:latin typeface="Lato"/>
              </a:rPr>
              <a:t>        {{ "producto": "nombre del producto", "unidad": "kg o gr o </a:t>
            </a:r>
            <a:r>
              <a:rPr lang="es-ES" sz="1000" b="1" dirty="0" err="1">
                <a:solidFill>
                  <a:schemeClr val="tx1">
                    <a:lumMod val="10000"/>
                  </a:schemeClr>
                </a:solidFill>
                <a:latin typeface="Lato"/>
              </a:rPr>
              <a:t>lt</a:t>
            </a:r>
            <a:r>
              <a:rPr lang="es-ES" sz="1000" b="1" dirty="0">
                <a:solidFill>
                  <a:schemeClr val="tx1">
                    <a:lumMod val="10000"/>
                  </a:schemeClr>
                </a:solidFill>
                <a:latin typeface="Lato"/>
              </a:rPr>
              <a:t> o ml", "cantidad": "cantidad" }}</a:t>
            </a:r>
          </a:p>
          <a:p>
            <a:pPr marL="139700" indent="0">
              <a:lnSpc>
                <a:spcPct val="114999"/>
              </a:lnSpc>
              <a:buNone/>
            </a:pPr>
            <a:r>
              <a:rPr lang="es-ES" sz="1000" b="1" dirty="0">
                <a:solidFill>
                  <a:schemeClr val="tx1">
                    <a:lumMod val="10000"/>
                  </a:schemeClr>
                </a:solidFill>
                <a:latin typeface="Lato"/>
              </a:rPr>
              <a:t>    ]</a:t>
            </a:r>
          </a:p>
          <a:p>
            <a:pPr marL="139700" indent="0">
              <a:lnSpc>
                <a:spcPct val="114999"/>
              </a:lnSpc>
              <a:buNone/>
            </a:pPr>
            <a:r>
              <a:rPr lang="es-ES" sz="1000" b="1" dirty="0">
                <a:solidFill>
                  <a:schemeClr val="tx1">
                    <a:lumMod val="10000"/>
                  </a:schemeClr>
                </a:solidFill>
                <a:latin typeface="Lato"/>
              </a:rPr>
              <a:t>   </a:t>
            </a:r>
            <a:r>
              <a:rPr lang="es-ES" sz="1000" b="1" dirty="0">
                <a:solidFill>
                  <a:schemeClr val="accent1">
                    <a:lumMod val="49000"/>
                  </a:schemeClr>
                </a:solidFill>
                <a:latin typeface="Lato"/>
              </a:rPr>
              <a:t> Instrucciones:</a:t>
            </a:r>
          </a:p>
          <a:p>
            <a:pPr marL="139700" indent="0">
              <a:lnSpc>
                <a:spcPct val="114999"/>
              </a:lnSpc>
              <a:buNone/>
            </a:pPr>
            <a:r>
              <a:rPr lang="es-ES" sz="1000" b="1" dirty="0">
                <a:solidFill>
                  <a:schemeClr val="accent1">
                    <a:lumMod val="49000"/>
                  </a:schemeClr>
                </a:solidFill>
                <a:latin typeface="Lato"/>
              </a:rPr>
              <a:t>    -Envía solo el JSON con los alimentos sin texto adicional.</a:t>
            </a:r>
          </a:p>
          <a:p>
            <a:pPr marL="139700" indent="0">
              <a:lnSpc>
                <a:spcPct val="114999"/>
              </a:lnSpc>
              <a:buNone/>
            </a:pPr>
            <a:r>
              <a:rPr lang="es-ES" sz="1000" b="1" dirty="0">
                <a:solidFill>
                  <a:schemeClr val="accent1">
                    <a:lumMod val="49000"/>
                  </a:schemeClr>
                </a:solidFill>
                <a:latin typeface="Lato"/>
              </a:rPr>
              <a:t>    -En caso de que no puedas determinar la unidad de medida, y el producto es sólido, asigna "unidad": "kg";     -si es líquido, asigna "unidad": "</a:t>
            </a:r>
            <a:r>
              <a:rPr lang="es-ES" sz="1000" b="1" dirty="0" err="1">
                <a:solidFill>
                  <a:schemeClr val="accent1">
                    <a:lumMod val="49000"/>
                  </a:schemeClr>
                </a:solidFill>
                <a:latin typeface="Lato"/>
              </a:rPr>
              <a:t>lt</a:t>
            </a:r>
            <a:r>
              <a:rPr lang="es-ES" sz="1000" b="1" dirty="0">
                <a:solidFill>
                  <a:schemeClr val="accent1">
                    <a:lumMod val="49000"/>
                  </a:schemeClr>
                </a:solidFill>
                <a:latin typeface="Lato"/>
              </a:rPr>
              <a:t>". Evita usar "unidad" como valor de unidad.</a:t>
            </a:r>
          </a:p>
          <a:p>
            <a:pPr>
              <a:lnSpc>
                <a:spcPct val="114999"/>
              </a:lnSpc>
            </a:pPr>
            <a:endParaRPr lang="es-ES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1C4153B4-72D6-FD5F-4099-CE1FF4E740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550" y="193958"/>
            <a:ext cx="7710900" cy="572700"/>
          </a:xfrm>
        </p:spPr>
        <p:txBody>
          <a:bodyPr/>
          <a:lstStyle/>
          <a:p>
            <a:r>
              <a:rPr lang="es-ES" dirty="0"/>
              <a:t>Ingreso de alimentos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52A8152A-86D6-C25C-F9FE-A7A0134DF0F5}"/>
              </a:ext>
            </a:extLst>
          </p:cNvPr>
          <p:cNvSpPr txBox="1"/>
          <p:nvPr/>
        </p:nvSpPr>
        <p:spPr>
          <a:xfrm>
            <a:off x="6054796" y="1406252"/>
            <a:ext cx="2528047" cy="28931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dirty="0">
                <a:solidFill>
                  <a:schemeClr val="accent6"/>
                </a:solidFill>
              </a:rPr>
              <a:t>Se proporciona la variable </a:t>
            </a:r>
            <a:r>
              <a:rPr lang="es-ES" b="1" dirty="0">
                <a:solidFill>
                  <a:schemeClr val="accent6"/>
                </a:solidFill>
              </a:rPr>
              <a:t>"</a:t>
            </a:r>
            <a:r>
              <a:rPr lang="es-ES" b="1" dirty="0" err="1">
                <a:solidFill>
                  <a:schemeClr val="accent6"/>
                </a:solidFill>
              </a:rPr>
              <a:t>extracted_text</a:t>
            </a:r>
            <a:r>
              <a:rPr lang="es-ES" b="1" dirty="0">
                <a:solidFill>
                  <a:schemeClr val="accent6"/>
                </a:solidFill>
              </a:rPr>
              <a:t>"</a:t>
            </a:r>
            <a:r>
              <a:rPr lang="es-ES" dirty="0">
                <a:solidFill>
                  <a:schemeClr val="accent6"/>
                </a:solidFill>
              </a:rPr>
              <a:t>, que contiene el texto extraído de la boleta, ya con el control de acrónimos procesado para garantizar la consistencia.</a:t>
            </a:r>
          </a:p>
          <a:p>
            <a:r>
              <a:rPr lang="es-ES" dirty="0">
                <a:solidFill>
                  <a:schemeClr val="accent6"/>
                </a:solidFill>
              </a:rPr>
              <a:t>Además, se establece un formato de salida definido y se entrega un conjunto claro de reglas que la IA debe seguir para realizar la inserción de los productos de manera adecuada</a:t>
            </a:r>
          </a:p>
        </p:txBody>
      </p:sp>
    </p:spTree>
    <p:extLst>
      <p:ext uri="{BB962C8B-B14F-4D97-AF65-F5344CB8AC3E}">
        <p14:creationId xmlns:p14="http://schemas.microsoft.com/office/powerpoint/2010/main" val="20251768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ítulo 1">
            <a:extLst>
              <a:ext uri="{FF2B5EF4-FFF2-40B4-BE49-F238E27FC236}">
                <a16:creationId xmlns:a16="http://schemas.microsoft.com/office/drawing/2014/main" id="{FD26576A-7139-A56A-2A12-A098238FA5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1854" y="954506"/>
            <a:ext cx="5323986" cy="3722698"/>
          </a:xfrm>
          <a:solidFill>
            <a:schemeClr val="accent6"/>
          </a:solidFill>
          <a:ln>
            <a:solidFill>
              <a:srgbClr val="4472C4"/>
            </a:solidFill>
          </a:ln>
        </p:spPr>
        <p:txBody>
          <a:bodyPr/>
          <a:lstStyle/>
          <a:p>
            <a:pPr>
              <a:lnSpc>
                <a:spcPct val="114999"/>
              </a:lnSpc>
              <a:buNone/>
            </a:pPr>
            <a:r>
              <a:rPr lang="es-ES" sz="1000" b="1">
                <a:solidFill>
                  <a:schemeClr val="tx1">
                    <a:lumMod val="10000"/>
                  </a:schemeClr>
                </a:solidFill>
                <a:latin typeface="Lato"/>
              </a:rPr>
              <a:t>Tengo la siguiente lista de alimentos en formato JSON:</a:t>
            </a:r>
            <a:r>
              <a:rPr lang="es-ES" sz="1000" b="1">
                <a:solidFill>
                  <a:srgbClr val="0070C0"/>
                </a:solidFill>
                <a:latin typeface="Lato"/>
              </a:rPr>
              <a:t> {</a:t>
            </a:r>
            <a:r>
              <a:rPr lang="es-ES" sz="1000" b="1" err="1">
                <a:solidFill>
                  <a:srgbClr val="0070C0"/>
                </a:solidFill>
                <a:latin typeface="Lato"/>
              </a:rPr>
              <a:t>alimentos_list</a:t>
            </a:r>
            <a:r>
              <a:rPr lang="es-ES" sz="1000" b="1">
                <a:solidFill>
                  <a:srgbClr val="0070C0"/>
                </a:solidFill>
                <a:latin typeface="Lato"/>
              </a:rPr>
              <a:t>}</a:t>
            </a:r>
            <a:r>
              <a:rPr lang="es-ES" sz="1000" b="1">
                <a:solidFill>
                  <a:srgbClr val="002060"/>
                </a:solidFill>
                <a:latin typeface="Lato"/>
              </a:rPr>
              <a:t>.</a:t>
            </a:r>
          </a:p>
          <a:p>
            <a:pPr>
              <a:lnSpc>
                <a:spcPct val="114999"/>
              </a:lnSpc>
              <a:buNone/>
            </a:pPr>
            <a:r>
              <a:rPr lang="es-ES" sz="1000" b="1">
                <a:solidFill>
                  <a:schemeClr val="tx1">
                    <a:lumMod val="10000"/>
                  </a:schemeClr>
                </a:solidFill>
                <a:latin typeface="Lato"/>
              </a:rPr>
              <a:t>    Para cada producto en esta lista, añade únicamente la clave "</a:t>
            </a:r>
            <a:r>
              <a:rPr lang="es-ES" sz="1000" b="1" err="1">
                <a:solidFill>
                  <a:schemeClr val="tx1">
                    <a:lumMod val="10000"/>
                  </a:schemeClr>
                </a:solidFill>
                <a:latin typeface="Lato"/>
              </a:rPr>
              <a:t>uso_alimento</a:t>
            </a:r>
            <a:r>
              <a:rPr lang="es-ES" sz="1000" b="1">
                <a:solidFill>
                  <a:schemeClr val="tx1">
                    <a:lumMod val="10000"/>
                  </a:schemeClr>
                </a:solidFill>
                <a:latin typeface="Lato"/>
              </a:rPr>
              <a:t>", indicando en qué comidas se puede usar el alimento (por ejemplo, "desayuno", "almuerzo", y/o "cena").</a:t>
            </a:r>
          </a:p>
          <a:p>
            <a:pPr>
              <a:lnSpc>
                <a:spcPct val="114999"/>
              </a:lnSpc>
              <a:buNone/>
            </a:pPr>
            <a:r>
              <a:rPr lang="es-ES" sz="1000" b="1">
                <a:solidFill>
                  <a:schemeClr val="tx1">
                    <a:lumMod val="10000"/>
                  </a:schemeClr>
                </a:solidFill>
                <a:latin typeface="Lato"/>
              </a:rPr>
              <a:t>    Aquí tienes algunas reglas para la clasificación:</a:t>
            </a:r>
          </a:p>
          <a:p>
            <a:pPr>
              <a:lnSpc>
                <a:spcPct val="114999"/>
              </a:lnSpc>
              <a:buNone/>
            </a:pPr>
            <a:r>
              <a:rPr lang="es-ES" sz="1000" b="1">
                <a:solidFill>
                  <a:schemeClr val="tx1">
                    <a:lumMod val="10000"/>
                  </a:schemeClr>
                </a:solidFill>
                <a:latin typeface="Lato"/>
              </a:rPr>
              <a:t>    - Productos como cereales, lácteos, frutas y pan suelen usarse en "desayuno".</a:t>
            </a:r>
          </a:p>
          <a:p>
            <a:pPr>
              <a:lnSpc>
                <a:spcPct val="114999"/>
              </a:lnSpc>
              <a:buNone/>
            </a:pPr>
            <a:r>
              <a:rPr lang="es-ES" sz="1000" b="1">
                <a:solidFill>
                  <a:schemeClr val="tx1">
                    <a:lumMod val="10000"/>
                  </a:schemeClr>
                </a:solidFill>
                <a:latin typeface="Lato"/>
              </a:rPr>
              <a:t>    - Carnes, pescados, arroces, pastas y vegetales suelen usarse en "almuerzo" y "cena".</a:t>
            </a:r>
          </a:p>
          <a:p>
            <a:pPr>
              <a:lnSpc>
                <a:spcPct val="114999"/>
              </a:lnSpc>
              <a:buNone/>
            </a:pPr>
            <a:r>
              <a:rPr lang="es-ES" sz="1000" b="1">
                <a:solidFill>
                  <a:schemeClr val="tx1">
                    <a:lumMod val="10000"/>
                  </a:schemeClr>
                </a:solidFill>
                <a:latin typeface="Lato"/>
              </a:rPr>
              <a:t>    - Dulces o galletas suelen usarse en "desayuno" o "merienda", pero no en comidas principales como almuerzo o cena.</a:t>
            </a:r>
          </a:p>
          <a:p>
            <a:pPr>
              <a:lnSpc>
                <a:spcPct val="114999"/>
              </a:lnSpc>
              <a:buNone/>
            </a:pPr>
            <a:r>
              <a:rPr lang="es-ES" sz="1000" b="1">
                <a:solidFill>
                  <a:schemeClr val="tx1">
                    <a:lumMod val="10000"/>
                  </a:schemeClr>
                </a:solidFill>
                <a:latin typeface="Lato"/>
              </a:rPr>
              <a:t>    - Si tienes dudas sobre un alimento específico, inclúyelo en todas las comidas.</a:t>
            </a:r>
          </a:p>
          <a:p>
            <a:pPr>
              <a:lnSpc>
                <a:spcPct val="114999"/>
              </a:lnSpc>
              <a:buNone/>
            </a:pPr>
            <a:r>
              <a:rPr lang="es-ES" sz="1000" b="1">
                <a:solidFill>
                  <a:schemeClr val="tx1">
                    <a:lumMod val="10000"/>
                  </a:schemeClr>
                </a:solidFill>
                <a:latin typeface="Lato"/>
              </a:rPr>
              <a:t>   </a:t>
            </a:r>
            <a:r>
              <a:rPr lang="es-ES" sz="1000" b="1">
                <a:solidFill>
                  <a:srgbClr val="FF0000"/>
                </a:solidFill>
                <a:latin typeface="Lato"/>
              </a:rPr>
              <a:t> Formato de salida:</a:t>
            </a:r>
          </a:p>
          <a:p>
            <a:pPr>
              <a:lnSpc>
                <a:spcPct val="114999"/>
              </a:lnSpc>
              <a:buNone/>
            </a:pPr>
            <a:r>
              <a:rPr lang="es-ES" sz="1000" b="1">
                <a:solidFill>
                  <a:srgbClr val="FF0000"/>
                </a:solidFill>
                <a:latin typeface="Lato"/>
              </a:rPr>
              <a:t>    [</a:t>
            </a:r>
          </a:p>
          <a:p>
            <a:pPr>
              <a:lnSpc>
                <a:spcPct val="114999"/>
              </a:lnSpc>
              <a:buNone/>
            </a:pPr>
            <a:r>
              <a:rPr lang="es-ES" sz="1000" b="1">
                <a:solidFill>
                  <a:srgbClr val="FF0000"/>
                </a:solidFill>
                <a:latin typeface="Lato"/>
              </a:rPr>
              <a:t>        {{ "producto": "nombre del producto", "unidad": "kg o gr o </a:t>
            </a:r>
            <a:r>
              <a:rPr lang="es-ES" sz="1000" b="1" err="1">
                <a:solidFill>
                  <a:srgbClr val="FF0000"/>
                </a:solidFill>
                <a:latin typeface="Lato"/>
              </a:rPr>
              <a:t>lt</a:t>
            </a:r>
            <a:r>
              <a:rPr lang="es-ES" sz="1000" b="1">
                <a:solidFill>
                  <a:srgbClr val="FF0000"/>
                </a:solidFill>
                <a:latin typeface="Lato"/>
              </a:rPr>
              <a:t> o ml", "cantidad": "cantidad", "</a:t>
            </a:r>
            <a:r>
              <a:rPr lang="es-ES" sz="1000" b="1" err="1">
                <a:solidFill>
                  <a:srgbClr val="FF0000"/>
                </a:solidFill>
                <a:latin typeface="Lato"/>
              </a:rPr>
              <a:t>uso_alimento</a:t>
            </a:r>
            <a:r>
              <a:rPr lang="es-ES" sz="1000" b="1">
                <a:solidFill>
                  <a:srgbClr val="FF0000"/>
                </a:solidFill>
                <a:latin typeface="Lato"/>
              </a:rPr>
              <a:t>": "desayuno, almuerzo, cena" }}</a:t>
            </a:r>
          </a:p>
          <a:p>
            <a:pPr>
              <a:lnSpc>
                <a:spcPct val="114999"/>
              </a:lnSpc>
              <a:buNone/>
            </a:pPr>
            <a:r>
              <a:rPr lang="es-ES" sz="1000" b="1">
                <a:solidFill>
                  <a:srgbClr val="FF0000"/>
                </a:solidFill>
                <a:latin typeface="Lato"/>
              </a:rPr>
              <a:t>    ]</a:t>
            </a:r>
          </a:p>
          <a:p>
            <a:pPr>
              <a:lnSpc>
                <a:spcPct val="114999"/>
              </a:lnSpc>
              <a:buNone/>
            </a:pPr>
            <a:r>
              <a:rPr lang="es-ES" sz="1000" b="1">
                <a:solidFill>
                  <a:schemeClr val="tx1">
                    <a:lumMod val="10000"/>
                  </a:schemeClr>
                </a:solidFill>
                <a:latin typeface="Lato"/>
              </a:rPr>
              <a:t>    Instrucciones</a:t>
            </a:r>
          </a:p>
          <a:p>
            <a:pPr>
              <a:lnSpc>
                <a:spcPct val="114999"/>
              </a:lnSpc>
              <a:buNone/>
            </a:pPr>
            <a:r>
              <a:rPr lang="es-ES" sz="1100">
                <a:solidFill>
                  <a:srgbClr val="CE9178"/>
                </a:solidFill>
                <a:latin typeface="Consolas"/>
              </a:rPr>
              <a:t>  </a:t>
            </a:r>
            <a:r>
              <a:rPr lang="es-ES" sz="1000" b="1">
                <a:solidFill>
                  <a:schemeClr val="tx1">
                    <a:lumMod val="10000"/>
                  </a:schemeClr>
                </a:solidFill>
                <a:latin typeface="Lato"/>
              </a:rPr>
              <a:t>-No modifiques el nombre del producto, la unidad ni la cantidad. </a:t>
            </a:r>
          </a:p>
          <a:p>
            <a:pPr>
              <a:lnSpc>
                <a:spcPct val="114999"/>
              </a:lnSpc>
              <a:buNone/>
            </a:pPr>
            <a:r>
              <a:rPr lang="es-ES" sz="1000" b="1">
                <a:solidFill>
                  <a:schemeClr val="tx1">
                    <a:lumMod val="10000"/>
                  </a:schemeClr>
                </a:solidFill>
                <a:latin typeface="Lato"/>
              </a:rPr>
              <a:t>    -Devuelve solo el JSON actualizado con la clave "</a:t>
            </a:r>
            <a:r>
              <a:rPr lang="es-ES" sz="1000" b="1" err="1">
                <a:solidFill>
                  <a:schemeClr val="tx1">
                    <a:lumMod val="10000"/>
                  </a:schemeClr>
                </a:solidFill>
                <a:latin typeface="Lato"/>
              </a:rPr>
              <a:t>uso_alimento</a:t>
            </a:r>
            <a:r>
              <a:rPr lang="es-ES" sz="1000" b="1">
                <a:solidFill>
                  <a:schemeClr val="tx1">
                    <a:lumMod val="10000"/>
                  </a:schemeClr>
                </a:solidFill>
                <a:latin typeface="Lato"/>
              </a:rPr>
              <a:t>" correctamente asignada.</a:t>
            </a:r>
          </a:p>
          <a:p>
            <a:pPr>
              <a:lnSpc>
                <a:spcPct val="114999"/>
              </a:lnSpc>
              <a:buNone/>
            </a:pPr>
            <a:r>
              <a:rPr lang="es-ES" sz="1000" b="1">
                <a:solidFill>
                  <a:schemeClr val="tx1">
                    <a:lumMod val="10000"/>
                  </a:schemeClr>
                </a:solidFill>
                <a:latin typeface="Lato"/>
              </a:rPr>
              <a:t>    </a:t>
            </a:r>
          </a:p>
          <a:p>
            <a:pPr marL="139700" indent="0">
              <a:lnSpc>
                <a:spcPct val="114999"/>
              </a:lnSpc>
              <a:buNone/>
            </a:pPr>
            <a:endParaRPr lang="es-ES" sz="1000" b="1">
              <a:solidFill>
                <a:schemeClr val="tx1">
                  <a:lumMod val="10000"/>
                </a:schemeClr>
              </a:solidFill>
              <a:latin typeface="Lato"/>
            </a:endParaRPr>
          </a:p>
          <a:p>
            <a:pPr>
              <a:lnSpc>
                <a:spcPct val="114999"/>
              </a:lnSpc>
            </a:pPr>
            <a:endParaRPr lang="es-ES" sz="1000" b="1">
              <a:solidFill>
                <a:schemeClr val="tx1">
                  <a:lumMod val="10000"/>
                </a:schemeClr>
              </a:solidFill>
              <a:latin typeface="Lato"/>
            </a:endParaRP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1C4153B4-72D6-FD5F-4099-CE1FF4E740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2673" y="323498"/>
            <a:ext cx="7710900" cy="572700"/>
          </a:xfrm>
        </p:spPr>
        <p:txBody>
          <a:bodyPr/>
          <a:lstStyle/>
          <a:p>
            <a:r>
              <a:rPr lang="es-ES" dirty="0"/>
              <a:t>Categorización de alimentos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52A8152A-86D6-C25C-F9FE-A7A0134DF0F5}"/>
              </a:ext>
            </a:extLst>
          </p:cNvPr>
          <p:cNvSpPr txBox="1"/>
          <p:nvPr/>
        </p:nvSpPr>
        <p:spPr>
          <a:xfrm>
            <a:off x="6054796" y="1406252"/>
            <a:ext cx="2528047" cy="224676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dirty="0">
                <a:solidFill>
                  <a:schemeClr val="accent6"/>
                </a:solidFill>
              </a:rPr>
              <a:t>Clasifica alimentos en JSON asignándoles la clave </a:t>
            </a:r>
            <a:r>
              <a:rPr lang="es-ES" i="1" dirty="0">
                <a:solidFill>
                  <a:schemeClr val="accent6"/>
                </a:solidFill>
              </a:rPr>
              <a:t>"</a:t>
            </a:r>
            <a:r>
              <a:rPr lang="es-ES" i="1" dirty="0" err="1">
                <a:solidFill>
                  <a:schemeClr val="accent6"/>
                </a:solidFill>
              </a:rPr>
              <a:t>uso_alimento</a:t>
            </a:r>
            <a:r>
              <a:rPr lang="es-ES" i="1" dirty="0">
                <a:solidFill>
                  <a:schemeClr val="accent6"/>
                </a:solidFill>
              </a:rPr>
              <a:t>"</a:t>
            </a:r>
            <a:r>
              <a:rPr lang="es-ES" dirty="0">
                <a:solidFill>
                  <a:schemeClr val="accent6"/>
                </a:solidFill>
              </a:rPr>
              <a:t> según reglas predefinidas basadas en su uso típico en comidas (desayuno, almuerzo, cena, etc.). Mantiene los datos originales y genera una salida estructurada consistente.</a:t>
            </a:r>
          </a:p>
        </p:txBody>
      </p:sp>
    </p:spTree>
    <p:extLst>
      <p:ext uri="{BB962C8B-B14F-4D97-AF65-F5344CB8AC3E}">
        <p14:creationId xmlns:p14="http://schemas.microsoft.com/office/powerpoint/2010/main" val="15647640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ítulo 1">
            <a:extLst>
              <a:ext uri="{FF2B5EF4-FFF2-40B4-BE49-F238E27FC236}">
                <a16:creationId xmlns:a16="http://schemas.microsoft.com/office/drawing/2014/main" id="{FD26576A-7139-A56A-2A12-A098238FA5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1854" y="954506"/>
            <a:ext cx="5323986" cy="3722698"/>
          </a:xfrm>
          <a:solidFill>
            <a:schemeClr val="accent6"/>
          </a:solidFill>
          <a:ln>
            <a:solidFill>
              <a:srgbClr val="4472C4"/>
            </a:solidFill>
          </a:ln>
        </p:spPr>
        <p:txBody>
          <a:bodyPr/>
          <a:lstStyle/>
          <a:p>
            <a:pPr>
              <a:lnSpc>
                <a:spcPct val="114999"/>
              </a:lnSpc>
              <a:buNone/>
            </a:pPr>
            <a:r>
              <a:rPr lang="es-ES" sz="1000" b="1">
                <a:solidFill>
                  <a:schemeClr val="tx1">
                    <a:lumMod val="10000"/>
                  </a:schemeClr>
                </a:solidFill>
                <a:latin typeface="Lato"/>
              </a:rPr>
              <a:t>Tengo la siguiente despensa:</a:t>
            </a:r>
            <a:r>
              <a:rPr lang="es-ES" sz="1000" b="1">
                <a:solidFill>
                  <a:srgbClr val="002060"/>
                </a:solidFill>
                <a:latin typeface="Lato"/>
              </a:rPr>
              <a:t> </a:t>
            </a:r>
            <a:r>
              <a:rPr lang="es-ES" sz="1000" b="1">
                <a:solidFill>
                  <a:srgbClr val="0070C0"/>
                </a:solidFill>
                <a:latin typeface="Lato"/>
              </a:rPr>
              <a:t>{</a:t>
            </a:r>
            <a:r>
              <a:rPr lang="es-ES" sz="1000" b="1" err="1">
                <a:solidFill>
                  <a:srgbClr val="0070C0"/>
                </a:solidFill>
                <a:latin typeface="Lato"/>
              </a:rPr>
              <a:t>alimentos_list</a:t>
            </a:r>
            <a:r>
              <a:rPr lang="es-ES" sz="1000" b="1">
                <a:solidFill>
                  <a:srgbClr val="0070C0"/>
                </a:solidFill>
                <a:latin typeface="Lato"/>
              </a:rPr>
              <a:t>}</a:t>
            </a:r>
            <a:r>
              <a:rPr lang="es-ES" sz="1000" b="1">
                <a:solidFill>
                  <a:schemeClr val="tx1">
                    <a:lumMod val="10000"/>
                  </a:schemeClr>
                </a:solidFill>
                <a:latin typeface="Lato"/>
              </a:rPr>
              <a:t> y necesito crear una minuta  Solo puedes utilizar estos ingredientes.  </a:t>
            </a:r>
            <a:endParaRPr lang="es-ES">
              <a:solidFill>
                <a:schemeClr val="tx1">
                  <a:lumMod val="10000"/>
                </a:schemeClr>
              </a:solidFill>
            </a:endParaRPr>
          </a:p>
          <a:p>
            <a:pPr>
              <a:lnSpc>
                <a:spcPct val="114999"/>
              </a:lnSpc>
              <a:buNone/>
            </a:pPr>
            <a:r>
              <a:rPr lang="es-ES" sz="1000" b="1">
                <a:solidFill>
                  <a:schemeClr val="tx1">
                    <a:lumMod val="10000"/>
                  </a:schemeClr>
                </a:solidFill>
                <a:latin typeface="Lato"/>
              </a:rPr>
              <a:t> **Objetivos principales:**    </a:t>
            </a:r>
            <a:endParaRPr lang="es-ES">
              <a:solidFill>
                <a:schemeClr val="tx1">
                  <a:lumMod val="10000"/>
                </a:schemeClr>
              </a:solidFill>
            </a:endParaRPr>
          </a:p>
          <a:p>
            <a:pPr>
              <a:lnSpc>
                <a:spcPct val="114999"/>
              </a:lnSpc>
              <a:buNone/>
            </a:pPr>
            <a:r>
              <a:rPr lang="es-ES" sz="1000" b="1">
                <a:solidFill>
                  <a:schemeClr val="tx1">
                    <a:lumMod val="10000"/>
                  </a:schemeClr>
                </a:solidFill>
                <a:latin typeface="Lato"/>
              </a:rPr>
              <a:t>1.Necesito una minuta exclusivamente para </a:t>
            </a:r>
            <a:r>
              <a:rPr lang="es-ES" sz="1000" b="1">
                <a:solidFill>
                  <a:srgbClr val="0070C0"/>
                </a:solidFill>
                <a:latin typeface="Lato"/>
              </a:rPr>
              <a:t>{</a:t>
            </a:r>
            <a:r>
              <a:rPr lang="es-ES" sz="1000" b="1" err="1">
                <a:solidFill>
                  <a:srgbClr val="0070C0"/>
                </a:solidFill>
                <a:latin typeface="Lato"/>
              </a:rPr>
              <a:t>type_food</a:t>
            </a:r>
            <a:r>
              <a:rPr lang="es-ES" sz="1000" b="1">
                <a:solidFill>
                  <a:srgbClr val="0070C0"/>
                </a:solidFill>
                <a:latin typeface="Lato"/>
              </a:rPr>
              <a:t>}</a:t>
            </a:r>
            <a:r>
              <a:rPr lang="es-ES" sz="1000" b="1">
                <a:solidFill>
                  <a:schemeClr val="tx1">
                    <a:lumMod val="10000"/>
                  </a:schemeClr>
                </a:solidFill>
                <a:latin typeface="Lato"/>
              </a:rPr>
              <a:t> para </a:t>
            </a:r>
            <a:r>
              <a:rPr lang="es-ES" sz="1000" b="1">
                <a:solidFill>
                  <a:srgbClr val="0070C0"/>
                </a:solidFill>
                <a:latin typeface="Lato"/>
              </a:rPr>
              <a:t>{</a:t>
            </a:r>
            <a:r>
              <a:rPr lang="es-ES" sz="1000" b="1" err="1">
                <a:solidFill>
                  <a:srgbClr val="0070C0"/>
                </a:solidFill>
                <a:latin typeface="Lato"/>
              </a:rPr>
              <a:t>people_number</a:t>
            </a:r>
            <a:r>
              <a:rPr lang="es-ES" sz="1000" b="1">
                <a:solidFill>
                  <a:srgbClr val="0070C0"/>
                </a:solidFill>
                <a:latin typeface="Lato"/>
              </a:rPr>
              <a:t>}</a:t>
            </a:r>
            <a:r>
              <a:rPr lang="es-ES" sz="1000" b="1">
                <a:solidFill>
                  <a:schemeClr val="tx1">
                    <a:lumMod val="10000"/>
                  </a:schemeClr>
                </a:solidFill>
                <a:latin typeface="Lato"/>
              </a:rPr>
              <a:t> personas, con preferencia</a:t>
            </a:r>
            <a:r>
              <a:rPr lang="es-ES" sz="1000" b="1">
                <a:solidFill>
                  <a:srgbClr val="0070C0"/>
                </a:solidFill>
                <a:latin typeface="Lato"/>
              </a:rPr>
              <a:t> {</a:t>
            </a:r>
            <a:r>
              <a:rPr lang="es-ES" sz="1000" b="1" err="1">
                <a:solidFill>
                  <a:srgbClr val="0070C0"/>
                </a:solidFill>
                <a:latin typeface="Lato"/>
              </a:rPr>
              <a:t>dietary_preference</a:t>
            </a:r>
            <a:r>
              <a:rPr lang="es-ES" sz="1000" b="1">
                <a:solidFill>
                  <a:srgbClr val="0070C0"/>
                </a:solidFill>
                <a:latin typeface="Lato"/>
              </a:rPr>
              <a:t>}</a:t>
            </a:r>
            <a:r>
              <a:rPr lang="es-ES" sz="1000" b="1">
                <a:solidFill>
                  <a:schemeClr val="tx1">
                    <a:lumMod val="10000"/>
                  </a:schemeClr>
                </a:solidFill>
                <a:latin typeface="Lato"/>
              </a:rPr>
              <a:t>, comenzando desde </a:t>
            </a:r>
            <a:r>
              <a:rPr lang="es-ES" sz="1000" b="1">
                <a:solidFill>
                  <a:srgbClr val="0070C0"/>
                </a:solidFill>
                <a:latin typeface="Lato"/>
              </a:rPr>
              <a:t>{</a:t>
            </a:r>
            <a:r>
              <a:rPr lang="es-ES" sz="1000" b="1" err="1">
                <a:solidFill>
                  <a:srgbClr val="0070C0"/>
                </a:solidFill>
                <a:latin typeface="Lato"/>
              </a:rPr>
              <a:t>starting_date</a:t>
            </a:r>
            <a:r>
              <a:rPr lang="es-ES" sz="1000" b="1">
                <a:solidFill>
                  <a:srgbClr val="0070C0"/>
                </a:solidFill>
                <a:latin typeface="Lato"/>
              </a:rPr>
              <a:t>}</a:t>
            </a:r>
            <a:r>
              <a:rPr lang="es-ES" sz="1000" b="1">
                <a:solidFill>
                  <a:schemeClr val="tx1">
                    <a:lumMod val="10000"/>
                  </a:schemeClr>
                </a:solidFill>
                <a:latin typeface="Lato"/>
              </a:rPr>
              <a:t>.</a:t>
            </a:r>
            <a:endParaRPr lang="es-ES">
              <a:solidFill>
                <a:schemeClr val="tx1">
                  <a:lumMod val="10000"/>
                </a:schemeClr>
              </a:solidFill>
            </a:endParaRPr>
          </a:p>
          <a:p>
            <a:pPr marL="139700" indent="0">
              <a:lnSpc>
                <a:spcPct val="114999"/>
              </a:lnSpc>
              <a:buNone/>
            </a:pPr>
            <a:r>
              <a:rPr lang="es-ES" sz="1000" b="1">
                <a:solidFill>
                  <a:schemeClr val="tx1">
                    <a:lumMod val="10000"/>
                  </a:schemeClr>
                </a:solidFill>
                <a:latin typeface="Lato"/>
              </a:rPr>
              <a:t>2.Las fechas deben ser consecutivas y no deben faltar días. Calcula cuántos días puede durar la minuta en función de la cantidad de alimentos disponible, cantidad de personas y preferencia. Utiliza la cantidad adecuada de ingredientes por día.</a:t>
            </a:r>
          </a:p>
          <a:p>
            <a:pPr marL="139700" indent="0">
              <a:lnSpc>
                <a:spcPct val="114999"/>
              </a:lnSpc>
              <a:buNone/>
            </a:pPr>
            <a:r>
              <a:rPr lang="es-ES" sz="1000" b="1">
                <a:solidFill>
                  <a:schemeClr val="tx1">
                    <a:lumMod val="10000"/>
                  </a:schemeClr>
                </a:solidFill>
                <a:latin typeface="Lato"/>
              </a:rPr>
              <a:t>3.Aprovecha al máximo todos los ingredientes disponibles en la despensa para crear platos variados y balanceados.</a:t>
            </a:r>
          </a:p>
          <a:p>
            <a:pPr marL="139700" indent="0">
              <a:lnSpc>
                <a:spcPct val="114999"/>
              </a:lnSpc>
              <a:buNone/>
            </a:pPr>
            <a:r>
              <a:rPr lang="es-ES" sz="1000" b="1">
                <a:solidFill>
                  <a:schemeClr val="tx1">
                    <a:lumMod val="10000"/>
                  </a:schemeClr>
                </a:solidFill>
                <a:latin typeface="Lato"/>
              </a:rPr>
              <a:t> 4.Responde únicamente en formato JSON. Proporciona la respuesta en el siguiente formato JSON:</a:t>
            </a:r>
            <a:endParaRPr lang="es-ES">
              <a:solidFill>
                <a:schemeClr val="tx1">
                  <a:lumMod val="10000"/>
                </a:schemeClr>
              </a:solidFill>
            </a:endParaRPr>
          </a:p>
          <a:p>
            <a:pPr marL="139700" indent="0">
              <a:lnSpc>
                <a:spcPct val="114999"/>
              </a:lnSpc>
              <a:buNone/>
            </a:pPr>
            <a:r>
              <a:rPr lang="es-ES" sz="1000" b="1">
                <a:solidFill>
                  <a:schemeClr val="tx1">
                    <a:lumMod val="10000"/>
                  </a:schemeClr>
                </a:solidFill>
                <a:latin typeface="Lato"/>
              </a:rPr>
              <a:t>    Formato de salida:</a:t>
            </a:r>
          </a:p>
          <a:p>
            <a:pPr marL="139700" indent="0">
              <a:lnSpc>
                <a:spcPct val="114999"/>
              </a:lnSpc>
              <a:buNone/>
            </a:pPr>
            <a:r>
              <a:rPr lang="es-ES" sz="1000" b="1">
                <a:solidFill>
                  <a:schemeClr val="tx1">
                    <a:lumMod val="10000"/>
                  </a:schemeClr>
                </a:solidFill>
                <a:latin typeface="Lato"/>
              </a:rPr>
              <a:t>    {{ "</a:t>
            </a:r>
            <a:r>
              <a:rPr lang="es-ES" sz="1000" b="1" err="1">
                <a:solidFill>
                  <a:schemeClr val="tx1">
                    <a:lumMod val="10000"/>
                  </a:schemeClr>
                </a:solidFill>
                <a:latin typeface="Lato"/>
              </a:rPr>
              <a:t>name_food</a:t>
            </a:r>
            <a:r>
              <a:rPr lang="es-ES" sz="1000" b="1">
                <a:solidFill>
                  <a:schemeClr val="tx1">
                    <a:lumMod val="10000"/>
                  </a:schemeClr>
                </a:solidFill>
                <a:latin typeface="Lato"/>
              </a:rPr>
              <a:t>": "nombre del plato",</a:t>
            </a:r>
          </a:p>
          <a:p>
            <a:pPr marL="139700" indent="0">
              <a:lnSpc>
                <a:spcPct val="114999"/>
              </a:lnSpc>
              <a:buNone/>
            </a:pPr>
            <a:r>
              <a:rPr lang="es-ES" sz="1000" b="1">
                <a:solidFill>
                  <a:schemeClr val="tx1">
                    <a:lumMod val="10000"/>
                  </a:schemeClr>
                </a:solidFill>
                <a:latin typeface="Lato"/>
              </a:rPr>
              <a:t>        "</a:t>
            </a:r>
            <a:r>
              <a:rPr lang="es-ES" sz="1000" b="1" err="1">
                <a:solidFill>
                  <a:schemeClr val="tx1">
                    <a:lumMod val="10000"/>
                  </a:schemeClr>
                </a:solidFill>
                <a:latin typeface="Lato"/>
              </a:rPr>
              <a:t>type_food</a:t>
            </a:r>
            <a:r>
              <a:rPr lang="es-ES" sz="1000" b="1">
                <a:solidFill>
                  <a:schemeClr val="tx1">
                    <a:lumMod val="10000"/>
                  </a:schemeClr>
                </a:solidFill>
                <a:latin typeface="Lato"/>
              </a:rPr>
              <a:t>": "</a:t>
            </a:r>
            <a:r>
              <a:rPr lang="es-ES" sz="1000" b="1" err="1">
                <a:solidFill>
                  <a:schemeClr val="tx1">
                    <a:lumMod val="10000"/>
                  </a:schemeClr>
                </a:solidFill>
                <a:latin typeface="Lato"/>
              </a:rPr>
              <a:t>type_food</a:t>
            </a:r>
            <a:r>
              <a:rPr lang="es-ES" sz="1000" b="1">
                <a:solidFill>
                  <a:schemeClr val="tx1">
                    <a:lumMod val="10000"/>
                  </a:schemeClr>
                </a:solidFill>
                <a:latin typeface="Lato"/>
              </a:rPr>
              <a:t>",</a:t>
            </a:r>
          </a:p>
          <a:p>
            <a:pPr marL="139700" indent="0">
              <a:lnSpc>
                <a:spcPct val="114999"/>
              </a:lnSpc>
              <a:buNone/>
            </a:pPr>
            <a:r>
              <a:rPr lang="es-ES" sz="1000" b="1">
                <a:solidFill>
                  <a:schemeClr val="tx1">
                    <a:lumMod val="10000"/>
                  </a:schemeClr>
                </a:solidFill>
                <a:latin typeface="Lato"/>
              </a:rPr>
              <a:t>        "fecha": "YYYY-MM-DD",</a:t>
            </a:r>
          </a:p>
          <a:p>
            <a:pPr marL="139700" indent="0">
              <a:lnSpc>
                <a:spcPct val="114999"/>
              </a:lnSpc>
              <a:buNone/>
            </a:pPr>
            <a:r>
              <a:rPr lang="es-ES" sz="1000" b="1">
                <a:solidFill>
                  <a:schemeClr val="tx1">
                    <a:lumMod val="10000"/>
                  </a:schemeClr>
                </a:solidFill>
                <a:latin typeface="Lato"/>
              </a:rPr>
              <a:t>         "ingredientes": [</a:t>
            </a:r>
          </a:p>
          <a:p>
            <a:pPr marL="139700" indent="0">
              <a:lnSpc>
                <a:spcPct val="114999"/>
              </a:lnSpc>
              <a:buNone/>
            </a:pPr>
            <a:r>
              <a:rPr lang="es-ES" sz="1000" b="1">
                <a:solidFill>
                  <a:schemeClr val="tx1">
                    <a:lumMod val="10000"/>
                  </a:schemeClr>
                </a:solidFill>
                <a:latin typeface="Lato"/>
              </a:rPr>
              <a:t>            {{ "nombre": "ingrediente1", "</a:t>
            </a:r>
            <a:r>
              <a:rPr lang="es-ES" sz="1000" b="1" err="1">
                <a:solidFill>
                  <a:schemeClr val="tx1">
                    <a:lumMod val="10000"/>
                  </a:schemeClr>
                </a:solidFill>
                <a:latin typeface="Lato"/>
              </a:rPr>
              <a:t>tipo_medida</a:t>
            </a:r>
            <a:r>
              <a:rPr lang="es-ES" sz="1000" b="1">
                <a:solidFill>
                  <a:schemeClr val="tx1">
                    <a:lumMod val="10000"/>
                  </a:schemeClr>
                </a:solidFill>
                <a:latin typeface="Lato"/>
              </a:rPr>
              <a:t>": "medida1" ,"cantidad": "cantidad1" }},</a:t>
            </a:r>
          </a:p>
          <a:p>
            <a:pPr marL="139700" indent="0">
              <a:lnSpc>
                <a:spcPct val="114999"/>
              </a:lnSpc>
              <a:buNone/>
            </a:pPr>
            <a:r>
              <a:rPr lang="es-ES" sz="1000" b="1">
                <a:solidFill>
                  <a:schemeClr val="tx1">
                    <a:lumMod val="10000"/>
                  </a:schemeClr>
                </a:solidFill>
                <a:latin typeface="Lato"/>
              </a:rPr>
              <a:t>            {{ "nombre": "ingrediente2", "</a:t>
            </a:r>
            <a:r>
              <a:rPr lang="es-ES" sz="1000" b="1" err="1">
                <a:solidFill>
                  <a:schemeClr val="tx1">
                    <a:lumMod val="10000"/>
                  </a:schemeClr>
                </a:solidFill>
                <a:latin typeface="Lato"/>
              </a:rPr>
              <a:t>tipo_medida</a:t>
            </a:r>
            <a:r>
              <a:rPr lang="es-ES" sz="1000" b="1">
                <a:solidFill>
                  <a:schemeClr val="tx1">
                    <a:lumMod val="10000"/>
                  </a:schemeClr>
                </a:solidFill>
                <a:latin typeface="Lato"/>
              </a:rPr>
              <a:t>": "medida2" ,"cantidad": "cantidad2" }},</a:t>
            </a:r>
          </a:p>
          <a:p>
            <a:pPr marL="139700" indent="0">
              <a:lnSpc>
                <a:spcPct val="114999"/>
              </a:lnSpc>
              <a:buNone/>
            </a:pPr>
            <a:r>
              <a:rPr lang="es-ES" sz="1000" b="1">
                <a:solidFill>
                  <a:schemeClr val="tx1">
                    <a:lumMod val="10000"/>
                  </a:schemeClr>
                </a:solidFill>
                <a:latin typeface="Lato"/>
              </a:rPr>
              <a:t>            ... ] }}</a:t>
            </a:r>
          </a:p>
          <a:p>
            <a:pPr marL="139700" indent="0">
              <a:lnSpc>
                <a:spcPct val="114999"/>
              </a:lnSpc>
              <a:buNone/>
            </a:pPr>
            <a:endParaRPr lang="es-ES" sz="1000" b="1">
              <a:solidFill>
                <a:schemeClr val="tx1">
                  <a:lumMod val="10000"/>
                </a:schemeClr>
              </a:solidFill>
              <a:latin typeface="Lato"/>
            </a:endParaRPr>
          </a:p>
          <a:p>
            <a:pPr marL="139700" indent="0">
              <a:lnSpc>
                <a:spcPct val="114999"/>
              </a:lnSpc>
              <a:buNone/>
            </a:pPr>
            <a:endParaRPr lang="es-ES" sz="1000" b="1">
              <a:solidFill>
                <a:schemeClr val="tx1">
                  <a:lumMod val="10000"/>
                </a:schemeClr>
              </a:solidFill>
              <a:latin typeface="Lato"/>
            </a:endParaRP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1C4153B4-72D6-FD5F-4099-CE1FF4E740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2673" y="323498"/>
            <a:ext cx="7710900" cy="572700"/>
          </a:xfrm>
        </p:spPr>
        <p:txBody>
          <a:bodyPr/>
          <a:lstStyle/>
          <a:p>
            <a:r>
              <a:rPr lang="es-ES" dirty="0"/>
              <a:t>Ingreso de alimentos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52A8152A-86D6-C25C-F9FE-A7A0134DF0F5}"/>
              </a:ext>
            </a:extLst>
          </p:cNvPr>
          <p:cNvSpPr txBox="1"/>
          <p:nvPr/>
        </p:nvSpPr>
        <p:spPr>
          <a:xfrm>
            <a:off x="6054796" y="1406252"/>
            <a:ext cx="2528047" cy="34932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1300" dirty="0">
                <a:solidFill>
                  <a:schemeClr val="accent6"/>
                </a:solidFill>
              </a:rPr>
              <a:t>Esta es un fragmento de la </a:t>
            </a:r>
            <a:r>
              <a:rPr lang="es-ES" sz="1300" dirty="0" err="1">
                <a:solidFill>
                  <a:schemeClr val="accent6"/>
                </a:solidFill>
              </a:rPr>
              <a:t>prompt</a:t>
            </a:r>
            <a:r>
              <a:rPr lang="es-ES" sz="1300" dirty="0">
                <a:solidFill>
                  <a:schemeClr val="accent6"/>
                </a:solidFill>
              </a:rPr>
              <a:t> que solicita la generación de la minuta, en este parte se le entrega las variables de: 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s-ES" sz="1300" dirty="0" err="1">
                <a:solidFill>
                  <a:schemeClr val="accent6"/>
                </a:solidFill>
              </a:rPr>
              <a:t>Alimento_list</a:t>
            </a:r>
            <a:r>
              <a:rPr lang="es-ES" sz="1300" dirty="0">
                <a:solidFill>
                  <a:schemeClr val="accent6"/>
                </a:solidFill>
              </a:rPr>
              <a:t>: contiene os productos de la despensa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s-ES" sz="1300" dirty="0" err="1">
                <a:solidFill>
                  <a:schemeClr val="accent6"/>
                </a:solidFill>
              </a:rPr>
              <a:t>Type_food</a:t>
            </a:r>
            <a:r>
              <a:rPr lang="es-ES" sz="1300" dirty="0">
                <a:solidFill>
                  <a:schemeClr val="accent6"/>
                </a:solidFill>
              </a:rPr>
              <a:t>: los tipos de comida como desayuno, almuerzo o cena 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s-ES" sz="1300" dirty="0" err="1">
                <a:solidFill>
                  <a:schemeClr val="accent6"/>
                </a:solidFill>
              </a:rPr>
              <a:t>People_number</a:t>
            </a:r>
            <a:r>
              <a:rPr lang="es-ES" sz="1300" dirty="0">
                <a:solidFill>
                  <a:schemeClr val="accent6"/>
                </a:solidFill>
              </a:rPr>
              <a:t>: la cantidad de persona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s-ES" sz="1300" dirty="0" err="1">
                <a:solidFill>
                  <a:schemeClr val="accent6"/>
                </a:solidFill>
              </a:rPr>
              <a:t>Dietary_preference</a:t>
            </a:r>
            <a:r>
              <a:rPr lang="es-ES" sz="1300" dirty="0">
                <a:solidFill>
                  <a:schemeClr val="accent6"/>
                </a:solidFill>
              </a:rPr>
              <a:t>: el tipo de dieta 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s-ES" sz="1300" dirty="0" err="1">
                <a:solidFill>
                  <a:schemeClr val="accent6"/>
                </a:solidFill>
              </a:rPr>
              <a:t>Starting_date</a:t>
            </a:r>
            <a:r>
              <a:rPr lang="es-ES" sz="1300" dirty="0">
                <a:solidFill>
                  <a:schemeClr val="accent6"/>
                </a:solidFill>
              </a:rPr>
              <a:t>: cuando comenzara esta minuta</a:t>
            </a:r>
          </a:p>
          <a:p>
            <a:endParaRPr lang="es-ES" sz="13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950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2" name="Google Shape;1422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10040" y="1310799"/>
            <a:ext cx="2670525" cy="2891502"/>
          </a:xfrm>
          <a:prstGeom prst="rect">
            <a:avLst/>
          </a:prstGeom>
          <a:noFill/>
          <a:ln>
            <a:noFill/>
          </a:ln>
        </p:spPr>
      </p:pic>
      <p:sp>
        <p:nvSpPr>
          <p:cNvPr id="1423" name="Google Shape;1423;p70"/>
          <p:cNvSpPr txBox="1">
            <a:spLocks noGrp="1"/>
          </p:cNvSpPr>
          <p:nvPr>
            <p:ph type="title"/>
          </p:nvPr>
        </p:nvSpPr>
        <p:spPr>
          <a:xfrm>
            <a:off x="720000" y="318731"/>
            <a:ext cx="7704000" cy="9176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4000" b="1" dirty="0"/>
              <a:t>Integrantes y Roles</a:t>
            </a:r>
            <a:endParaRPr sz="4000" b="1" dirty="0"/>
          </a:p>
        </p:txBody>
      </p:sp>
      <p:sp>
        <p:nvSpPr>
          <p:cNvPr id="1424" name="Google Shape;1424;p70"/>
          <p:cNvSpPr txBox="1"/>
          <p:nvPr/>
        </p:nvSpPr>
        <p:spPr>
          <a:xfrm>
            <a:off x="6004147" y="3404131"/>
            <a:ext cx="2564445" cy="1289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 rtl="0" fontAlgn="base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s-ES" b="1" i="0" u="none" strike="noStrike" dirty="0" err="1">
                <a:solidFill>
                  <a:schemeClr val="accent6"/>
                </a:solidFill>
                <a:effectLst/>
                <a:latin typeface="Didact Gothic" panose="00000500000000000000" pitchFamily="2" charset="0"/>
              </a:rPr>
              <a:t>Product</a:t>
            </a:r>
            <a:r>
              <a:rPr lang="es-ES" b="1" i="0" u="none" strike="noStrike" dirty="0">
                <a:solidFill>
                  <a:schemeClr val="accent6"/>
                </a:solidFill>
                <a:effectLst/>
                <a:latin typeface="Didact Gothic" panose="00000500000000000000" pitchFamily="2" charset="0"/>
              </a:rPr>
              <a:t> </a:t>
            </a:r>
            <a:r>
              <a:rPr lang="es-ES" b="1" i="0" u="none" strike="noStrike" dirty="0" err="1">
                <a:solidFill>
                  <a:schemeClr val="accent6"/>
                </a:solidFill>
                <a:effectLst/>
                <a:latin typeface="Didact Gothic" panose="00000500000000000000" pitchFamily="2" charset="0"/>
              </a:rPr>
              <a:t>Owner</a:t>
            </a:r>
            <a:endParaRPr lang="es-ES" b="1" i="0" u="none" strike="noStrike" dirty="0">
              <a:solidFill>
                <a:schemeClr val="accent6"/>
              </a:solidFill>
              <a:effectLst/>
              <a:latin typeface="Didact Gothic" panose="00000500000000000000" pitchFamily="2" charset="0"/>
            </a:endParaRPr>
          </a:p>
          <a:p>
            <a:pPr marL="285750" indent="-285750" fontAlgn="base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s-ES" b="1" dirty="0">
                <a:solidFill>
                  <a:schemeClr val="accent6"/>
                </a:solidFill>
                <a:latin typeface="Didact Gothic" panose="00000500000000000000" pitchFamily="2" charset="0"/>
              </a:rPr>
              <a:t>Dev </a:t>
            </a:r>
            <a:r>
              <a:rPr lang="es-ES" b="1" dirty="0" err="1">
                <a:solidFill>
                  <a:schemeClr val="accent6"/>
                </a:solidFill>
                <a:latin typeface="Didact Gothic" panose="00000500000000000000" pitchFamily="2" charset="0"/>
              </a:rPr>
              <a:t>BackEnd</a:t>
            </a:r>
            <a:endParaRPr lang="es-ES" b="1" dirty="0">
              <a:solidFill>
                <a:schemeClr val="accent6"/>
              </a:solidFill>
              <a:latin typeface="Didact Gothic" panose="00000500000000000000" pitchFamily="2" charset="0"/>
            </a:endParaRP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s-ES" b="1" dirty="0" err="1">
                <a:solidFill>
                  <a:schemeClr val="accent6"/>
                </a:solidFill>
                <a:latin typeface="Didact Gothic" panose="00000500000000000000" pitchFamily="2" charset="0"/>
              </a:rPr>
              <a:t>Architect</a:t>
            </a:r>
            <a:r>
              <a:rPr lang="es-ES" b="1" dirty="0">
                <a:solidFill>
                  <a:schemeClr val="accent6"/>
                </a:solidFill>
                <a:latin typeface="Didact Gothic" panose="00000500000000000000" pitchFamily="2" charset="0"/>
              </a:rPr>
              <a:t> Software</a:t>
            </a:r>
          </a:p>
        </p:txBody>
      </p:sp>
      <p:sp>
        <p:nvSpPr>
          <p:cNvPr id="1427" name="Google Shape;1427;p70"/>
          <p:cNvSpPr txBox="1"/>
          <p:nvPr/>
        </p:nvSpPr>
        <p:spPr>
          <a:xfrm>
            <a:off x="6004046" y="3115655"/>
            <a:ext cx="2818334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accent6"/>
                </a:solidFill>
                <a:latin typeface="Bakbak One"/>
                <a:ea typeface="Bakbak One"/>
                <a:cs typeface="Bakbak One"/>
                <a:sym typeface="Bakbak One"/>
              </a:rPr>
              <a:t>Alejandro Valenzuela</a:t>
            </a:r>
            <a:endParaRPr sz="2000" b="1">
              <a:solidFill>
                <a:schemeClr val="accent6"/>
              </a:solidFill>
              <a:latin typeface="Bakbak One"/>
              <a:ea typeface="Bakbak One"/>
              <a:cs typeface="Bakbak One"/>
              <a:sym typeface="Bakbak One"/>
            </a:endParaRPr>
          </a:p>
        </p:txBody>
      </p:sp>
      <p:sp>
        <p:nvSpPr>
          <p:cNvPr id="1430" name="Google Shape;1430;p70"/>
          <p:cNvSpPr txBox="1"/>
          <p:nvPr/>
        </p:nvSpPr>
        <p:spPr>
          <a:xfrm>
            <a:off x="400056" y="2034399"/>
            <a:ext cx="2060652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b="1">
                <a:solidFill>
                  <a:schemeClr val="accent6"/>
                </a:solidFill>
                <a:latin typeface="Bakbak One"/>
                <a:ea typeface="Bakbak One"/>
                <a:cs typeface="Bakbak One"/>
                <a:sym typeface="Bakbak One"/>
              </a:rPr>
              <a:t>Gerson </a:t>
            </a:r>
            <a:r>
              <a:rPr lang="es-ES" sz="2000" b="1" err="1">
                <a:solidFill>
                  <a:schemeClr val="accent6"/>
                </a:solidFill>
                <a:latin typeface="Bakbak One"/>
                <a:ea typeface="Bakbak One"/>
                <a:cs typeface="Bakbak One"/>
                <a:sym typeface="Bakbak One"/>
              </a:rPr>
              <a:t>Figelist</a:t>
            </a:r>
            <a:endParaRPr lang="es-ES" sz="2000" b="1">
              <a:solidFill>
                <a:schemeClr val="accent6"/>
              </a:solidFill>
              <a:latin typeface="Bakbak One"/>
              <a:ea typeface="Bakbak One"/>
              <a:cs typeface="Bakbak One"/>
              <a:sym typeface="Bakbak One"/>
            </a:endParaRPr>
          </a:p>
        </p:txBody>
      </p:sp>
      <p:sp>
        <p:nvSpPr>
          <p:cNvPr id="1431" name="Google Shape;1431;p70"/>
          <p:cNvSpPr txBox="1"/>
          <p:nvPr/>
        </p:nvSpPr>
        <p:spPr>
          <a:xfrm>
            <a:off x="1668716" y="3692107"/>
            <a:ext cx="2075613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accent6"/>
                </a:solidFill>
                <a:latin typeface="Bakbak One"/>
                <a:ea typeface="Bakbak One"/>
                <a:cs typeface="Bakbak One"/>
                <a:sym typeface="Bakbak One"/>
              </a:rPr>
              <a:t>Diego Meynard</a:t>
            </a:r>
            <a:endParaRPr sz="2000" b="1">
              <a:solidFill>
                <a:schemeClr val="accent6"/>
              </a:solidFill>
              <a:latin typeface="Bakbak One"/>
              <a:ea typeface="Bakbak One"/>
              <a:cs typeface="Bakbak One"/>
              <a:sym typeface="Bakbak One"/>
            </a:endParaRPr>
          </a:p>
        </p:txBody>
      </p:sp>
      <p:sp>
        <p:nvSpPr>
          <p:cNvPr id="1432" name="Google Shape;1432;p70"/>
          <p:cNvSpPr/>
          <p:nvPr/>
        </p:nvSpPr>
        <p:spPr>
          <a:xfrm>
            <a:off x="1954055" y="1367498"/>
            <a:ext cx="661200" cy="572700"/>
          </a:xfrm>
          <a:prstGeom prst="hexagon">
            <a:avLst>
              <a:gd name="adj" fmla="val 25000"/>
              <a:gd name="vf" fmla="val 11547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3" name="Google Shape;1433;p70"/>
          <p:cNvSpPr/>
          <p:nvPr/>
        </p:nvSpPr>
        <p:spPr>
          <a:xfrm>
            <a:off x="6582973" y="2317559"/>
            <a:ext cx="661200" cy="572700"/>
          </a:xfrm>
          <a:prstGeom prst="hexagon">
            <a:avLst>
              <a:gd name="adj" fmla="val 25000"/>
              <a:gd name="vf" fmla="val 11547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4" name="Google Shape;1434;p70"/>
          <p:cNvSpPr/>
          <p:nvPr/>
        </p:nvSpPr>
        <p:spPr>
          <a:xfrm>
            <a:off x="2817395" y="2975243"/>
            <a:ext cx="661200" cy="572700"/>
          </a:xfrm>
          <a:prstGeom prst="hexagon">
            <a:avLst>
              <a:gd name="adj" fmla="val 25000"/>
              <a:gd name="vf" fmla="val 11547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436" name="Google Shape;1436;p70"/>
          <p:cNvCxnSpPr>
            <a:cxnSpLocks/>
            <a:stCxn id="1432" idx="0"/>
          </p:cNvCxnSpPr>
          <p:nvPr/>
        </p:nvCxnSpPr>
        <p:spPr>
          <a:xfrm>
            <a:off x="2615255" y="1653848"/>
            <a:ext cx="2346044" cy="13744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37" name="Google Shape;1437;p70"/>
          <p:cNvCxnSpPr>
            <a:cxnSpLocks/>
            <a:stCxn id="1433" idx="3"/>
          </p:cNvCxnSpPr>
          <p:nvPr/>
        </p:nvCxnSpPr>
        <p:spPr>
          <a:xfrm flipH="1" flipV="1">
            <a:off x="5477347" y="2239715"/>
            <a:ext cx="1105626" cy="364194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38" name="Google Shape;1438;p70"/>
          <p:cNvCxnSpPr>
            <a:cxnSpLocks/>
            <a:stCxn id="1434" idx="5"/>
          </p:cNvCxnSpPr>
          <p:nvPr/>
        </p:nvCxnSpPr>
        <p:spPr>
          <a:xfrm flipV="1">
            <a:off x="3335420" y="2400099"/>
            <a:ext cx="1541380" cy="575144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1443" name="Google Shape;1443;p70"/>
          <p:cNvGrpSpPr/>
          <p:nvPr/>
        </p:nvGrpSpPr>
        <p:grpSpPr>
          <a:xfrm>
            <a:off x="6753597" y="2436949"/>
            <a:ext cx="319951" cy="321571"/>
            <a:chOff x="4049373" y="2107933"/>
            <a:chExt cx="319951" cy="321571"/>
          </a:xfrm>
        </p:grpSpPr>
        <p:sp>
          <p:nvSpPr>
            <p:cNvPr id="1444" name="Google Shape;1444;p70"/>
            <p:cNvSpPr/>
            <p:nvPr/>
          </p:nvSpPr>
          <p:spPr>
            <a:xfrm>
              <a:off x="4049373" y="2107933"/>
              <a:ext cx="319951" cy="321571"/>
            </a:xfrm>
            <a:custGeom>
              <a:avLst/>
              <a:gdLst/>
              <a:ahLst/>
              <a:cxnLst/>
              <a:rect l="l" t="t" r="r" b="b"/>
              <a:pathLst>
                <a:path w="13628" h="13697" extrusionOk="0">
                  <a:moveTo>
                    <a:pt x="6467" y="765"/>
                  </a:moveTo>
                  <a:lnTo>
                    <a:pt x="6467" y="1924"/>
                  </a:lnTo>
                  <a:lnTo>
                    <a:pt x="5609" y="2318"/>
                  </a:lnTo>
                  <a:lnTo>
                    <a:pt x="5609" y="765"/>
                  </a:lnTo>
                  <a:close/>
                  <a:moveTo>
                    <a:pt x="8020" y="765"/>
                  </a:moveTo>
                  <a:lnTo>
                    <a:pt x="8020" y="2318"/>
                  </a:lnTo>
                  <a:lnTo>
                    <a:pt x="7255" y="1924"/>
                  </a:lnTo>
                  <a:lnTo>
                    <a:pt x="7255" y="765"/>
                  </a:lnTo>
                  <a:close/>
                  <a:moveTo>
                    <a:pt x="4821" y="765"/>
                  </a:moveTo>
                  <a:lnTo>
                    <a:pt x="4821" y="2781"/>
                  </a:lnTo>
                  <a:lnTo>
                    <a:pt x="2712" y="4056"/>
                  </a:lnTo>
                  <a:lnTo>
                    <a:pt x="2712" y="4821"/>
                  </a:lnTo>
                  <a:lnTo>
                    <a:pt x="766" y="4821"/>
                  </a:lnTo>
                  <a:lnTo>
                    <a:pt x="766" y="765"/>
                  </a:lnTo>
                  <a:close/>
                  <a:moveTo>
                    <a:pt x="12840" y="765"/>
                  </a:moveTo>
                  <a:lnTo>
                    <a:pt x="12840" y="4821"/>
                  </a:lnTo>
                  <a:lnTo>
                    <a:pt x="11009" y="4821"/>
                  </a:lnTo>
                  <a:lnTo>
                    <a:pt x="11009" y="4056"/>
                  </a:lnTo>
                  <a:lnTo>
                    <a:pt x="8784" y="2781"/>
                  </a:lnTo>
                  <a:lnTo>
                    <a:pt x="8784" y="765"/>
                  </a:lnTo>
                  <a:close/>
                  <a:moveTo>
                    <a:pt x="2712" y="5585"/>
                  </a:moveTo>
                  <a:lnTo>
                    <a:pt x="2712" y="6466"/>
                  </a:lnTo>
                  <a:lnTo>
                    <a:pt x="766" y="6466"/>
                  </a:lnTo>
                  <a:lnTo>
                    <a:pt x="766" y="5585"/>
                  </a:lnTo>
                  <a:close/>
                  <a:moveTo>
                    <a:pt x="12840" y="5585"/>
                  </a:moveTo>
                  <a:lnTo>
                    <a:pt x="12840" y="6466"/>
                  </a:lnTo>
                  <a:lnTo>
                    <a:pt x="11009" y="6466"/>
                  </a:lnTo>
                  <a:lnTo>
                    <a:pt x="11009" y="5585"/>
                  </a:lnTo>
                  <a:close/>
                  <a:moveTo>
                    <a:pt x="2712" y="7231"/>
                  </a:moveTo>
                  <a:lnTo>
                    <a:pt x="2712" y="7996"/>
                  </a:lnTo>
                  <a:lnTo>
                    <a:pt x="766" y="7996"/>
                  </a:lnTo>
                  <a:lnTo>
                    <a:pt x="766" y="7231"/>
                  </a:lnTo>
                  <a:close/>
                  <a:moveTo>
                    <a:pt x="12840" y="7231"/>
                  </a:moveTo>
                  <a:lnTo>
                    <a:pt x="12840" y="7996"/>
                  </a:lnTo>
                  <a:lnTo>
                    <a:pt x="11009" y="7996"/>
                  </a:lnTo>
                  <a:lnTo>
                    <a:pt x="11009" y="7231"/>
                  </a:lnTo>
                  <a:close/>
                  <a:moveTo>
                    <a:pt x="6861" y="2596"/>
                  </a:moveTo>
                  <a:lnTo>
                    <a:pt x="10152" y="4519"/>
                  </a:lnTo>
                  <a:lnTo>
                    <a:pt x="10152" y="9154"/>
                  </a:lnTo>
                  <a:lnTo>
                    <a:pt x="6861" y="11101"/>
                  </a:lnTo>
                  <a:lnTo>
                    <a:pt x="3477" y="9154"/>
                  </a:lnTo>
                  <a:lnTo>
                    <a:pt x="3477" y="4519"/>
                  </a:lnTo>
                  <a:lnTo>
                    <a:pt x="6861" y="2596"/>
                  </a:lnTo>
                  <a:close/>
                  <a:moveTo>
                    <a:pt x="2712" y="8876"/>
                  </a:moveTo>
                  <a:lnTo>
                    <a:pt x="2712" y="9641"/>
                  </a:lnTo>
                  <a:lnTo>
                    <a:pt x="4821" y="10892"/>
                  </a:lnTo>
                  <a:lnTo>
                    <a:pt x="4821" y="12839"/>
                  </a:lnTo>
                  <a:lnTo>
                    <a:pt x="766" y="12839"/>
                  </a:lnTo>
                  <a:lnTo>
                    <a:pt x="766" y="8876"/>
                  </a:lnTo>
                  <a:close/>
                  <a:moveTo>
                    <a:pt x="5609" y="11286"/>
                  </a:moveTo>
                  <a:lnTo>
                    <a:pt x="6467" y="11773"/>
                  </a:lnTo>
                  <a:lnTo>
                    <a:pt x="6467" y="12839"/>
                  </a:lnTo>
                  <a:lnTo>
                    <a:pt x="5609" y="12839"/>
                  </a:lnTo>
                  <a:lnTo>
                    <a:pt x="5609" y="11286"/>
                  </a:lnTo>
                  <a:close/>
                  <a:moveTo>
                    <a:pt x="8020" y="11286"/>
                  </a:moveTo>
                  <a:lnTo>
                    <a:pt x="8020" y="12839"/>
                  </a:lnTo>
                  <a:lnTo>
                    <a:pt x="7255" y="12839"/>
                  </a:lnTo>
                  <a:lnTo>
                    <a:pt x="7255" y="11773"/>
                  </a:lnTo>
                  <a:lnTo>
                    <a:pt x="8020" y="11286"/>
                  </a:lnTo>
                  <a:close/>
                  <a:moveTo>
                    <a:pt x="12840" y="8876"/>
                  </a:moveTo>
                  <a:lnTo>
                    <a:pt x="12840" y="12839"/>
                  </a:lnTo>
                  <a:lnTo>
                    <a:pt x="8784" y="12839"/>
                  </a:lnTo>
                  <a:lnTo>
                    <a:pt x="8784" y="10892"/>
                  </a:lnTo>
                  <a:lnTo>
                    <a:pt x="11009" y="9641"/>
                  </a:lnTo>
                  <a:lnTo>
                    <a:pt x="11009" y="8876"/>
                  </a:lnTo>
                  <a:close/>
                  <a:moveTo>
                    <a:pt x="1" y="0"/>
                  </a:moveTo>
                  <a:lnTo>
                    <a:pt x="1" y="13697"/>
                  </a:lnTo>
                  <a:lnTo>
                    <a:pt x="13628" y="13697"/>
                  </a:lnTo>
                  <a:lnTo>
                    <a:pt x="1362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1445;p70"/>
            <p:cNvSpPr/>
            <p:nvPr/>
          </p:nvSpPr>
          <p:spPr>
            <a:xfrm>
              <a:off x="4162564" y="2230351"/>
              <a:ext cx="57144" cy="74565"/>
            </a:xfrm>
            <a:custGeom>
              <a:avLst/>
              <a:gdLst/>
              <a:ahLst/>
              <a:cxnLst/>
              <a:rect l="l" t="t" r="r" b="b"/>
              <a:pathLst>
                <a:path w="2434" h="3176" extrusionOk="0">
                  <a:moveTo>
                    <a:pt x="1646" y="858"/>
                  </a:moveTo>
                  <a:lnTo>
                    <a:pt x="1646" y="1623"/>
                  </a:lnTo>
                  <a:lnTo>
                    <a:pt x="788" y="1623"/>
                  </a:lnTo>
                  <a:lnTo>
                    <a:pt x="788" y="858"/>
                  </a:lnTo>
                  <a:close/>
                  <a:moveTo>
                    <a:pt x="0" y="1"/>
                  </a:moveTo>
                  <a:lnTo>
                    <a:pt x="0" y="3176"/>
                  </a:lnTo>
                  <a:lnTo>
                    <a:pt x="788" y="3176"/>
                  </a:lnTo>
                  <a:lnTo>
                    <a:pt x="788" y="2411"/>
                  </a:lnTo>
                  <a:lnTo>
                    <a:pt x="1646" y="2411"/>
                  </a:lnTo>
                  <a:lnTo>
                    <a:pt x="1646" y="3176"/>
                  </a:lnTo>
                  <a:lnTo>
                    <a:pt x="2434" y="3176"/>
                  </a:lnTo>
                  <a:lnTo>
                    <a:pt x="243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446;p70"/>
            <p:cNvSpPr/>
            <p:nvPr/>
          </p:nvSpPr>
          <p:spPr>
            <a:xfrm>
              <a:off x="4237649" y="2230351"/>
              <a:ext cx="17984" cy="74565"/>
            </a:xfrm>
            <a:custGeom>
              <a:avLst/>
              <a:gdLst/>
              <a:ahLst/>
              <a:cxnLst/>
              <a:rect l="l" t="t" r="r" b="b"/>
              <a:pathLst>
                <a:path w="766" h="3176" extrusionOk="0">
                  <a:moveTo>
                    <a:pt x="1" y="1"/>
                  </a:moveTo>
                  <a:lnTo>
                    <a:pt x="1" y="3176"/>
                  </a:lnTo>
                  <a:lnTo>
                    <a:pt x="765" y="3176"/>
                  </a:lnTo>
                  <a:lnTo>
                    <a:pt x="76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56" name="Google Shape;1456;p70"/>
          <p:cNvGrpSpPr/>
          <p:nvPr/>
        </p:nvGrpSpPr>
        <p:grpSpPr>
          <a:xfrm>
            <a:off x="2988019" y="3118225"/>
            <a:ext cx="319951" cy="283491"/>
            <a:chOff x="1945248" y="1615488"/>
            <a:chExt cx="319951" cy="283491"/>
          </a:xfrm>
        </p:grpSpPr>
        <p:sp>
          <p:nvSpPr>
            <p:cNvPr id="1457" name="Google Shape;1457;p70"/>
            <p:cNvSpPr/>
            <p:nvPr/>
          </p:nvSpPr>
          <p:spPr>
            <a:xfrm>
              <a:off x="1981710" y="1654134"/>
              <a:ext cx="20684" cy="18524"/>
            </a:xfrm>
            <a:custGeom>
              <a:avLst/>
              <a:gdLst/>
              <a:ahLst/>
              <a:cxnLst/>
              <a:rect l="l" t="t" r="r" b="b"/>
              <a:pathLst>
                <a:path w="881" h="789" extrusionOk="0">
                  <a:moveTo>
                    <a:pt x="0" y="0"/>
                  </a:moveTo>
                  <a:lnTo>
                    <a:pt x="0" y="788"/>
                  </a:lnTo>
                  <a:lnTo>
                    <a:pt x="881" y="788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70"/>
            <p:cNvSpPr/>
            <p:nvPr/>
          </p:nvSpPr>
          <p:spPr>
            <a:xfrm>
              <a:off x="2020333" y="1654134"/>
              <a:ext cx="17984" cy="18524"/>
            </a:xfrm>
            <a:custGeom>
              <a:avLst/>
              <a:gdLst/>
              <a:ahLst/>
              <a:cxnLst/>
              <a:rect l="l" t="t" r="r" b="b"/>
              <a:pathLst>
                <a:path w="766" h="789" extrusionOk="0">
                  <a:moveTo>
                    <a:pt x="1" y="0"/>
                  </a:moveTo>
                  <a:lnTo>
                    <a:pt x="1" y="788"/>
                  </a:lnTo>
                  <a:lnTo>
                    <a:pt x="765" y="788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70"/>
            <p:cNvSpPr/>
            <p:nvPr/>
          </p:nvSpPr>
          <p:spPr>
            <a:xfrm>
              <a:off x="1945248" y="1615488"/>
              <a:ext cx="319951" cy="283491"/>
            </a:xfrm>
            <a:custGeom>
              <a:avLst/>
              <a:gdLst/>
              <a:ahLst/>
              <a:cxnLst/>
              <a:rect l="l" t="t" r="r" b="b"/>
              <a:pathLst>
                <a:path w="13628" h="12075" extrusionOk="0">
                  <a:moveTo>
                    <a:pt x="12863" y="789"/>
                  </a:moveTo>
                  <a:lnTo>
                    <a:pt x="12863" y="3199"/>
                  </a:lnTo>
                  <a:lnTo>
                    <a:pt x="788" y="3199"/>
                  </a:lnTo>
                  <a:lnTo>
                    <a:pt x="788" y="789"/>
                  </a:lnTo>
                  <a:close/>
                  <a:moveTo>
                    <a:pt x="12863" y="4056"/>
                  </a:moveTo>
                  <a:lnTo>
                    <a:pt x="12863" y="11310"/>
                  </a:lnTo>
                  <a:lnTo>
                    <a:pt x="788" y="11310"/>
                  </a:lnTo>
                  <a:lnTo>
                    <a:pt x="788" y="4056"/>
                  </a:lnTo>
                  <a:close/>
                  <a:moveTo>
                    <a:pt x="1" y="1"/>
                  </a:moveTo>
                  <a:lnTo>
                    <a:pt x="1" y="12075"/>
                  </a:lnTo>
                  <a:lnTo>
                    <a:pt x="13628" y="12075"/>
                  </a:lnTo>
                  <a:lnTo>
                    <a:pt x="136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70"/>
            <p:cNvSpPr/>
            <p:nvPr/>
          </p:nvSpPr>
          <p:spPr>
            <a:xfrm>
              <a:off x="2058979" y="1654134"/>
              <a:ext cx="17960" cy="18524"/>
            </a:xfrm>
            <a:custGeom>
              <a:avLst/>
              <a:gdLst/>
              <a:ahLst/>
              <a:cxnLst/>
              <a:rect l="l" t="t" r="r" b="b"/>
              <a:pathLst>
                <a:path w="765" h="789" extrusionOk="0">
                  <a:moveTo>
                    <a:pt x="0" y="0"/>
                  </a:moveTo>
                  <a:lnTo>
                    <a:pt x="0" y="788"/>
                  </a:lnTo>
                  <a:lnTo>
                    <a:pt x="765" y="788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70"/>
            <p:cNvSpPr/>
            <p:nvPr/>
          </p:nvSpPr>
          <p:spPr>
            <a:xfrm>
              <a:off x="2076917" y="1767842"/>
              <a:ext cx="56628" cy="56604"/>
            </a:xfrm>
            <a:custGeom>
              <a:avLst/>
              <a:gdLst/>
              <a:ahLst/>
              <a:cxnLst/>
              <a:rect l="l" t="t" r="r" b="b"/>
              <a:pathLst>
                <a:path w="2412" h="2411" extrusionOk="0">
                  <a:moveTo>
                    <a:pt x="1252" y="766"/>
                  </a:moveTo>
                  <a:cubicBezTo>
                    <a:pt x="1461" y="766"/>
                    <a:pt x="1646" y="951"/>
                    <a:pt x="1646" y="1160"/>
                  </a:cubicBezTo>
                  <a:cubicBezTo>
                    <a:pt x="1646" y="1438"/>
                    <a:pt x="1461" y="1530"/>
                    <a:pt x="1252" y="1530"/>
                  </a:cubicBezTo>
                  <a:cubicBezTo>
                    <a:pt x="974" y="1530"/>
                    <a:pt x="766" y="1438"/>
                    <a:pt x="766" y="1160"/>
                  </a:cubicBezTo>
                  <a:cubicBezTo>
                    <a:pt x="766" y="951"/>
                    <a:pt x="974" y="766"/>
                    <a:pt x="1252" y="766"/>
                  </a:cubicBezTo>
                  <a:close/>
                  <a:moveTo>
                    <a:pt x="1252" y="1"/>
                  </a:moveTo>
                  <a:cubicBezTo>
                    <a:pt x="580" y="1"/>
                    <a:pt x="1" y="464"/>
                    <a:pt x="1" y="1160"/>
                  </a:cubicBezTo>
                  <a:cubicBezTo>
                    <a:pt x="1" y="1832"/>
                    <a:pt x="580" y="2411"/>
                    <a:pt x="1252" y="2411"/>
                  </a:cubicBezTo>
                  <a:cubicBezTo>
                    <a:pt x="1832" y="2411"/>
                    <a:pt x="2411" y="1832"/>
                    <a:pt x="2411" y="1160"/>
                  </a:cubicBezTo>
                  <a:cubicBezTo>
                    <a:pt x="2411" y="464"/>
                    <a:pt x="1832" y="1"/>
                    <a:pt x="12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462;p70"/>
            <p:cNvSpPr/>
            <p:nvPr/>
          </p:nvSpPr>
          <p:spPr>
            <a:xfrm>
              <a:off x="2020333" y="1729220"/>
              <a:ext cx="169789" cy="131145"/>
            </a:xfrm>
            <a:custGeom>
              <a:avLst/>
              <a:gdLst/>
              <a:ahLst/>
              <a:cxnLst/>
              <a:rect l="l" t="t" r="r" b="b"/>
              <a:pathLst>
                <a:path w="7232" h="5586" extrusionOk="0">
                  <a:moveTo>
                    <a:pt x="3662" y="765"/>
                  </a:moveTo>
                  <a:cubicBezTo>
                    <a:pt x="4450" y="765"/>
                    <a:pt x="5122" y="1159"/>
                    <a:pt x="5702" y="1831"/>
                  </a:cubicBezTo>
                  <a:cubicBezTo>
                    <a:pt x="6073" y="2225"/>
                    <a:pt x="6281" y="2596"/>
                    <a:pt x="6374" y="2805"/>
                  </a:cubicBezTo>
                  <a:cubicBezTo>
                    <a:pt x="6188" y="3268"/>
                    <a:pt x="5215" y="4821"/>
                    <a:pt x="3662" y="4821"/>
                  </a:cubicBezTo>
                  <a:cubicBezTo>
                    <a:pt x="2805" y="4821"/>
                    <a:pt x="2133" y="4427"/>
                    <a:pt x="1553" y="3755"/>
                  </a:cubicBezTo>
                  <a:cubicBezTo>
                    <a:pt x="1159" y="3384"/>
                    <a:pt x="974" y="2990"/>
                    <a:pt x="858" y="2805"/>
                  </a:cubicBezTo>
                  <a:cubicBezTo>
                    <a:pt x="1159" y="2318"/>
                    <a:pt x="2017" y="765"/>
                    <a:pt x="3662" y="765"/>
                  </a:cubicBezTo>
                  <a:close/>
                  <a:moveTo>
                    <a:pt x="3662" y="0"/>
                  </a:moveTo>
                  <a:cubicBezTo>
                    <a:pt x="2596" y="0"/>
                    <a:pt x="1646" y="487"/>
                    <a:pt x="858" y="1345"/>
                  </a:cubicBezTo>
                  <a:cubicBezTo>
                    <a:pt x="279" y="2017"/>
                    <a:pt x="93" y="2596"/>
                    <a:pt x="93" y="2689"/>
                  </a:cubicBezTo>
                  <a:lnTo>
                    <a:pt x="1" y="2805"/>
                  </a:lnTo>
                  <a:lnTo>
                    <a:pt x="93" y="2990"/>
                  </a:lnTo>
                  <a:cubicBezTo>
                    <a:pt x="93" y="2990"/>
                    <a:pt x="279" y="3662"/>
                    <a:pt x="858" y="4241"/>
                  </a:cubicBezTo>
                  <a:cubicBezTo>
                    <a:pt x="1646" y="5215"/>
                    <a:pt x="2596" y="5586"/>
                    <a:pt x="3662" y="5586"/>
                  </a:cubicBezTo>
                  <a:cubicBezTo>
                    <a:pt x="4636" y="5586"/>
                    <a:pt x="5609" y="5215"/>
                    <a:pt x="6374" y="4241"/>
                  </a:cubicBezTo>
                  <a:cubicBezTo>
                    <a:pt x="6953" y="3662"/>
                    <a:pt x="7139" y="2990"/>
                    <a:pt x="7231" y="2990"/>
                  </a:cubicBezTo>
                  <a:lnTo>
                    <a:pt x="7231" y="2805"/>
                  </a:lnTo>
                  <a:lnTo>
                    <a:pt x="7231" y="2689"/>
                  </a:lnTo>
                  <a:cubicBezTo>
                    <a:pt x="7139" y="2596"/>
                    <a:pt x="6953" y="2017"/>
                    <a:pt x="6374" y="1345"/>
                  </a:cubicBezTo>
                  <a:cubicBezTo>
                    <a:pt x="5609" y="487"/>
                    <a:pt x="4636" y="0"/>
                    <a:pt x="36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" name="Google Shape;1424;p70">
            <a:extLst>
              <a:ext uri="{FF2B5EF4-FFF2-40B4-BE49-F238E27FC236}">
                <a16:creationId xmlns:a16="http://schemas.microsoft.com/office/drawing/2014/main" id="{DEB54D08-8222-753C-DB3C-515FCF59C8D8}"/>
              </a:ext>
            </a:extLst>
          </p:cNvPr>
          <p:cNvSpPr txBox="1"/>
          <p:nvPr/>
        </p:nvSpPr>
        <p:spPr>
          <a:xfrm>
            <a:off x="580700" y="2239715"/>
            <a:ext cx="2402020" cy="11628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 rtl="0" fontAlgn="base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s-ES" b="1" i="0" u="none" strike="noStrike" dirty="0">
                <a:solidFill>
                  <a:schemeClr val="tx1"/>
                </a:solidFill>
                <a:effectLst/>
                <a:latin typeface="Didact Gothic"/>
              </a:rPr>
              <a:t>Scrum Master</a:t>
            </a:r>
          </a:p>
          <a:p>
            <a:pPr marL="285750" indent="-285750" rtl="0" fontAlgn="base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s-ES" b="1" i="0" u="none" strike="noStrike" dirty="0">
                <a:solidFill>
                  <a:schemeClr val="tx1"/>
                </a:solidFill>
                <a:effectLst/>
                <a:latin typeface="Didact Gothic"/>
              </a:rPr>
              <a:t>Dev </a:t>
            </a:r>
            <a:r>
              <a:rPr lang="es-ES" b="1" i="0" u="none" strike="noStrike" dirty="0" err="1">
                <a:solidFill>
                  <a:schemeClr val="tx1"/>
                </a:solidFill>
                <a:effectLst/>
                <a:latin typeface="Didact Gothic"/>
              </a:rPr>
              <a:t>FrontEnd</a:t>
            </a:r>
            <a:endParaRPr lang="es-ES" b="1" i="0" u="none" strike="noStrike" dirty="0">
              <a:solidFill>
                <a:schemeClr val="tx1"/>
              </a:solidFill>
              <a:effectLst/>
              <a:latin typeface="Didact Gothic"/>
            </a:endParaRPr>
          </a:p>
          <a:p>
            <a:pPr marL="285750" indent="-285750" rtl="0" fontAlgn="base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s-ES" b="1" dirty="0">
                <a:solidFill>
                  <a:schemeClr val="tx1"/>
                </a:solidFill>
                <a:latin typeface="Didact Gothic"/>
              </a:rPr>
              <a:t>UI </a:t>
            </a:r>
            <a:r>
              <a:rPr lang="es-ES" b="1" dirty="0" err="1">
                <a:solidFill>
                  <a:schemeClr val="tx1"/>
                </a:solidFill>
                <a:latin typeface="Didact Gothic"/>
              </a:rPr>
              <a:t>Designer</a:t>
            </a:r>
            <a:endParaRPr lang="es-ES" b="1" i="0" u="none" strike="noStrike" dirty="0">
              <a:solidFill>
                <a:schemeClr val="tx1"/>
              </a:solidFill>
              <a:effectLst/>
              <a:latin typeface="Didact Gothic"/>
            </a:endParaRPr>
          </a:p>
          <a:p>
            <a:pPr marL="285750" indent="-285750" rtl="0" fontAlgn="base">
              <a:buFont typeface="Arial" panose="020B0604020202020204" pitchFamily="34" charset="0"/>
              <a:buChar char="•"/>
            </a:pPr>
            <a:endParaRPr lang="es-ES" b="1" i="0" u="none" strike="noStrike" dirty="0">
              <a:solidFill>
                <a:schemeClr val="tx1"/>
              </a:solidFill>
              <a:effectLst/>
              <a:latin typeface="Didact Gothic"/>
            </a:endParaRPr>
          </a:p>
        </p:txBody>
      </p:sp>
      <p:sp>
        <p:nvSpPr>
          <p:cNvPr id="13" name="Google Shape;1424;p70">
            <a:extLst>
              <a:ext uri="{FF2B5EF4-FFF2-40B4-BE49-F238E27FC236}">
                <a16:creationId xmlns:a16="http://schemas.microsoft.com/office/drawing/2014/main" id="{E440C62E-CA72-CE94-7E66-4842FF2B07BF}"/>
              </a:ext>
            </a:extLst>
          </p:cNvPr>
          <p:cNvSpPr txBox="1"/>
          <p:nvPr/>
        </p:nvSpPr>
        <p:spPr>
          <a:xfrm>
            <a:off x="1852461" y="3915579"/>
            <a:ext cx="1753910" cy="8395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 rtl="0" fontAlgn="base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s-ES" b="1" i="0" u="none" strike="noStrike" dirty="0">
                <a:solidFill>
                  <a:schemeClr val="tx1"/>
                </a:solidFill>
                <a:effectLst/>
                <a:latin typeface="Calibri"/>
              </a:rPr>
              <a:t>Scrum </a:t>
            </a:r>
            <a:r>
              <a:rPr lang="es-ES" b="1" i="0" u="none" strike="noStrike" dirty="0" err="1">
                <a:solidFill>
                  <a:schemeClr val="tx1"/>
                </a:solidFill>
                <a:effectLst/>
                <a:latin typeface="Calibri"/>
              </a:rPr>
              <a:t>Team</a:t>
            </a:r>
            <a:endParaRPr lang="es-ES" b="1" dirty="0">
              <a:solidFill>
                <a:schemeClr val="tx1"/>
              </a:solidFill>
              <a:latin typeface="Calibri"/>
            </a:endParaRPr>
          </a:p>
          <a:p>
            <a:pPr marL="285750" indent="-285750" rtl="0" fontAlgn="base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s-ES" b="1" i="0" u="none" strike="noStrike" dirty="0">
                <a:solidFill>
                  <a:schemeClr val="tx1"/>
                </a:solidFill>
                <a:effectLst/>
                <a:latin typeface="Calibri"/>
              </a:rPr>
              <a:t>Dev </a:t>
            </a:r>
            <a:r>
              <a:rPr lang="es-ES" b="1" i="0" u="none" strike="noStrike" dirty="0" err="1">
                <a:solidFill>
                  <a:schemeClr val="tx1"/>
                </a:solidFill>
                <a:effectLst/>
                <a:latin typeface="Calibri"/>
              </a:rPr>
              <a:t>FrontEnd</a:t>
            </a:r>
            <a:endParaRPr lang="es-ES" b="1" i="0" u="none" strike="noStrike" dirty="0">
              <a:solidFill>
                <a:schemeClr val="tx1"/>
              </a:solidFill>
              <a:effectLst/>
              <a:latin typeface="Calibri"/>
            </a:endParaRPr>
          </a:p>
          <a:p>
            <a:pPr marL="285750" indent="-285750" rtl="0" fontAlgn="base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s-ES" b="1" i="0" u="none" strike="noStrike" dirty="0">
                <a:solidFill>
                  <a:schemeClr val="tx1"/>
                </a:solidFill>
                <a:effectLst/>
                <a:latin typeface="Calibri"/>
              </a:rPr>
              <a:t>QA </a:t>
            </a:r>
            <a:r>
              <a:rPr lang="es-ES" b="1" i="0" u="none" strike="noStrike" dirty="0" err="1">
                <a:solidFill>
                  <a:schemeClr val="tx1"/>
                </a:solidFill>
                <a:effectLst/>
                <a:latin typeface="Calibri"/>
              </a:rPr>
              <a:t>Analyst</a:t>
            </a:r>
            <a:endParaRPr lang="es-ES" b="1" i="0" u="none" strike="noStrike" dirty="0">
              <a:solidFill>
                <a:schemeClr val="tx1"/>
              </a:solidFill>
              <a:effectLst/>
              <a:latin typeface="Calibri"/>
            </a:endParaRPr>
          </a:p>
        </p:txBody>
      </p:sp>
      <p:grpSp>
        <p:nvGrpSpPr>
          <p:cNvPr id="5" name="Google Shape;772;p44">
            <a:extLst>
              <a:ext uri="{FF2B5EF4-FFF2-40B4-BE49-F238E27FC236}">
                <a16:creationId xmlns:a16="http://schemas.microsoft.com/office/drawing/2014/main" id="{6EAFF873-D4D1-025E-61ED-D6FDC75ABA0B}"/>
              </a:ext>
            </a:extLst>
          </p:cNvPr>
          <p:cNvGrpSpPr/>
          <p:nvPr/>
        </p:nvGrpSpPr>
        <p:grpSpPr>
          <a:xfrm>
            <a:off x="2109732" y="1463850"/>
            <a:ext cx="351911" cy="327443"/>
            <a:chOff x="4067334" y="3171148"/>
            <a:chExt cx="283491" cy="319388"/>
          </a:xfrm>
        </p:grpSpPr>
        <p:sp>
          <p:nvSpPr>
            <p:cNvPr id="8" name="Google Shape;773;p44">
              <a:extLst>
                <a:ext uri="{FF2B5EF4-FFF2-40B4-BE49-F238E27FC236}">
                  <a16:creationId xmlns:a16="http://schemas.microsoft.com/office/drawing/2014/main" id="{758436EB-92A0-9224-B0F7-16AD68DF6DFA}"/>
                </a:ext>
              </a:extLst>
            </p:cNvPr>
            <p:cNvSpPr/>
            <p:nvPr/>
          </p:nvSpPr>
          <p:spPr>
            <a:xfrm>
              <a:off x="4067334" y="3171148"/>
              <a:ext cx="283491" cy="319388"/>
            </a:xfrm>
            <a:custGeom>
              <a:avLst/>
              <a:gdLst/>
              <a:ahLst/>
              <a:cxnLst/>
              <a:rect l="l" t="t" r="r" b="b"/>
              <a:pathLst>
                <a:path w="12075" h="13604" extrusionOk="0">
                  <a:moveTo>
                    <a:pt x="6096" y="765"/>
                  </a:moveTo>
                  <a:cubicBezTo>
                    <a:pt x="8228" y="765"/>
                    <a:pt x="9850" y="2503"/>
                    <a:pt x="9850" y="4635"/>
                  </a:cubicBezTo>
                  <a:cubicBezTo>
                    <a:pt x="9850" y="6744"/>
                    <a:pt x="8228" y="8482"/>
                    <a:pt x="6096" y="8482"/>
                  </a:cubicBezTo>
                  <a:cubicBezTo>
                    <a:pt x="3964" y="8482"/>
                    <a:pt x="2226" y="6744"/>
                    <a:pt x="2226" y="4635"/>
                  </a:cubicBezTo>
                  <a:cubicBezTo>
                    <a:pt x="2226" y="2503"/>
                    <a:pt x="3964" y="765"/>
                    <a:pt x="6096" y="765"/>
                  </a:cubicBezTo>
                  <a:close/>
                  <a:moveTo>
                    <a:pt x="2434" y="11286"/>
                  </a:moveTo>
                  <a:lnTo>
                    <a:pt x="2434" y="12839"/>
                  </a:lnTo>
                  <a:lnTo>
                    <a:pt x="789" y="12839"/>
                  </a:lnTo>
                  <a:lnTo>
                    <a:pt x="789" y="11286"/>
                  </a:lnTo>
                  <a:close/>
                  <a:moveTo>
                    <a:pt x="6861" y="11286"/>
                  </a:moveTo>
                  <a:lnTo>
                    <a:pt x="6861" y="12839"/>
                  </a:lnTo>
                  <a:lnTo>
                    <a:pt x="5215" y="12839"/>
                  </a:lnTo>
                  <a:lnTo>
                    <a:pt x="5215" y="11286"/>
                  </a:lnTo>
                  <a:close/>
                  <a:moveTo>
                    <a:pt x="11310" y="11286"/>
                  </a:moveTo>
                  <a:lnTo>
                    <a:pt x="11310" y="12839"/>
                  </a:lnTo>
                  <a:lnTo>
                    <a:pt x="9665" y="12839"/>
                  </a:lnTo>
                  <a:lnTo>
                    <a:pt x="9665" y="11286"/>
                  </a:lnTo>
                  <a:close/>
                  <a:moveTo>
                    <a:pt x="6096" y="0"/>
                  </a:moveTo>
                  <a:cubicBezTo>
                    <a:pt x="3477" y="0"/>
                    <a:pt x="1461" y="2016"/>
                    <a:pt x="1461" y="4635"/>
                  </a:cubicBezTo>
                  <a:cubicBezTo>
                    <a:pt x="1461" y="7045"/>
                    <a:pt x="3292" y="9062"/>
                    <a:pt x="5702" y="9270"/>
                  </a:cubicBezTo>
                  <a:lnTo>
                    <a:pt x="5702" y="10429"/>
                  </a:lnTo>
                  <a:lnTo>
                    <a:pt x="4450" y="10429"/>
                  </a:lnTo>
                  <a:lnTo>
                    <a:pt x="4450" y="11680"/>
                  </a:lnTo>
                  <a:lnTo>
                    <a:pt x="3199" y="11680"/>
                  </a:lnTo>
                  <a:lnTo>
                    <a:pt x="3199" y="10429"/>
                  </a:lnTo>
                  <a:lnTo>
                    <a:pt x="1" y="10429"/>
                  </a:lnTo>
                  <a:lnTo>
                    <a:pt x="1" y="13604"/>
                  </a:lnTo>
                  <a:lnTo>
                    <a:pt x="3199" y="13604"/>
                  </a:lnTo>
                  <a:lnTo>
                    <a:pt x="3199" y="12445"/>
                  </a:lnTo>
                  <a:lnTo>
                    <a:pt x="4450" y="12445"/>
                  </a:lnTo>
                  <a:lnTo>
                    <a:pt x="4450" y="13604"/>
                  </a:lnTo>
                  <a:lnTo>
                    <a:pt x="7649" y="13604"/>
                  </a:lnTo>
                  <a:lnTo>
                    <a:pt x="7649" y="12445"/>
                  </a:lnTo>
                  <a:lnTo>
                    <a:pt x="8900" y="12445"/>
                  </a:lnTo>
                  <a:lnTo>
                    <a:pt x="8900" y="13604"/>
                  </a:lnTo>
                  <a:lnTo>
                    <a:pt x="12075" y="13604"/>
                  </a:lnTo>
                  <a:lnTo>
                    <a:pt x="12075" y="10429"/>
                  </a:lnTo>
                  <a:lnTo>
                    <a:pt x="8900" y="10429"/>
                  </a:lnTo>
                  <a:lnTo>
                    <a:pt x="8900" y="11680"/>
                  </a:lnTo>
                  <a:lnTo>
                    <a:pt x="7649" y="11680"/>
                  </a:lnTo>
                  <a:lnTo>
                    <a:pt x="7649" y="10429"/>
                  </a:lnTo>
                  <a:lnTo>
                    <a:pt x="6490" y="10429"/>
                  </a:lnTo>
                  <a:lnTo>
                    <a:pt x="6490" y="9270"/>
                  </a:lnTo>
                  <a:cubicBezTo>
                    <a:pt x="8807" y="9062"/>
                    <a:pt x="10731" y="7045"/>
                    <a:pt x="10731" y="4635"/>
                  </a:cubicBezTo>
                  <a:cubicBezTo>
                    <a:pt x="10731" y="2016"/>
                    <a:pt x="8599" y="0"/>
                    <a:pt x="60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774;p44">
              <a:extLst>
                <a:ext uri="{FF2B5EF4-FFF2-40B4-BE49-F238E27FC236}">
                  <a16:creationId xmlns:a16="http://schemas.microsoft.com/office/drawing/2014/main" id="{33CE3F1C-6784-7768-A30A-C876FD3D5D58}"/>
                </a:ext>
              </a:extLst>
            </p:cNvPr>
            <p:cNvSpPr/>
            <p:nvPr/>
          </p:nvSpPr>
          <p:spPr>
            <a:xfrm>
              <a:off x="4138076" y="3207047"/>
              <a:ext cx="142579" cy="143119"/>
            </a:xfrm>
            <a:custGeom>
              <a:avLst/>
              <a:gdLst/>
              <a:ahLst/>
              <a:cxnLst/>
              <a:rect l="l" t="t" r="r" b="b"/>
              <a:pathLst>
                <a:path w="6073" h="6096" extrusionOk="0">
                  <a:moveTo>
                    <a:pt x="3083" y="1646"/>
                  </a:moveTo>
                  <a:cubicBezTo>
                    <a:pt x="3848" y="1646"/>
                    <a:pt x="4427" y="2318"/>
                    <a:pt x="4427" y="3106"/>
                  </a:cubicBezTo>
                  <a:cubicBezTo>
                    <a:pt x="4427" y="3871"/>
                    <a:pt x="3848" y="4543"/>
                    <a:pt x="3083" y="4543"/>
                  </a:cubicBezTo>
                  <a:cubicBezTo>
                    <a:pt x="2202" y="4543"/>
                    <a:pt x="1623" y="3871"/>
                    <a:pt x="1623" y="3106"/>
                  </a:cubicBezTo>
                  <a:cubicBezTo>
                    <a:pt x="1623" y="2318"/>
                    <a:pt x="2202" y="1646"/>
                    <a:pt x="3083" y="1646"/>
                  </a:cubicBezTo>
                  <a:close/>
                  <a:moveTo>
                    <a:pt x="2689" y="1"/>
                  </a:moveTo>
                  <a:lnTo>
                    <a:pt x="2689" y="881"/>
                  </a:lnTo>
                  <a:cubicBezTo>
                    <a:pt x="2318" y="974"/>
                    <a:pt x="2017" y="1067"/>
                    <a:pt x="1739" y="1275"/>
                  </a:cubicBezTo>
                  <a:lnTo>
                    <a:pt x="1159" y="696"/>
                  </a:lnTo>
                  <a:lnTo>
                    <a:pt x="580" y="1275"/>
                  </a:lnTo>
                  <a:lnTo>
                    <a:pt x="1252" y="1855"/>
                  </a:lnTo>
                  <a:cubicBezTo>
                    <a:pt x="1043" y="2040"/>
                    <a:pt x="858" y="2434"/>
                    <a:pt x="858" y="2712"/>
                  </a:cubicBezTo>
                  <a:lnTo>
                    <a:pt x="1" y="2712"/>
                  </a:lnTo>
                  <a:lnTo>
                    <a:pt x="1" y="3477"/>
                  </a:lnTo>
                  <a:lnTo>
                    <a:pt x="858" y="3477"/>
                  </a:lnTo>
                  <a:cubicBezTo>
                    <a:pt x="951" y="3778"/>
                    <a:pt x="1043" y="4056"/>
                    <a:pt x="1252" y="4358"/>
                  </a:cubicBezTo>
                  <a:lnTo>
                    <a:pt x="673" y="4937"/>
                  </a:lnTo>
                  <a:lnTo>
                    <a:pt x="1159" y="5516"/>
                  </a:lnTo>
                  <a:lnTo>
                    <a:pt x="1831" y="4937"/>
                  </a:lnTo>
                  <a:cubicBezTo>
                    <a:pt x="2017" y="5122"/>
                    <a:pt x="2318" y="5215"/>
                    <a:pt x="2689" y="5331"/>
                  </a:cubicBezTo>
                  <a:lnTo>
                    <a:pt x="2689" y="6096"/>
                  </a:lnTo>
                  <a:lnTo>
                    <a:pt x="3477" y="6096"/>
                  </a:lnTo>
                  <a:lnTo>
                    <a:pt x="3477" y="5331"/>
                  </a:lnTo>
                  <a:cubicBezTo>
                    <a:pt x="3755" y="5215"/>
                    <a:pt x="4056" y="5122"/>
                    <a:pt x="4334" y="4937"/>
                  </a:cubicBezTo>
                  <a:lnTo>
                    <a:pt x="4914" y="5516"/>
                  </a:lnTo>
                  <a:lnTo>
                    <a:pt x="5493" y="4937"/>
                  </a:lnTo>
                  <a:lnTo>
                    <a:pt x="4914" y="4358"/>
                  </a:lnTo>
                  <a:cubicBezTo>
                    <a:pt x="5099" y="4056"/>
                    <a:pt x="5215" y="3778"/>
                    <a:pt x="5215" y="3477"/>
                  </a:cubicBezTo>
                  <a:lnTo>
                    <a:pt x="6072" y="3477"/>
                  </a:lnTo>
                  <a:lnTo>
                    <a:pt x="6072" y="2712"/>
                  </a:lnTo>
                  <a:lnTo>
                    <a:pt x="5215" y="2712"/>
                  </a:lnTo>
                  <a:cubicBezTo>
                    <a:pt x="5215" y="2318"/>
                    <a:pt x="5006" y="2040"/>
                    <a:pt x="4914" y="1855"/>
                  </a:cubicBezTo>
                  <a:lnTo>
                    <a:pt x="5493" y="1275"/>
                  </a:lnTo>
                  <a:lnTo>
                    <a:pt x="4914" y="696"/>
                  </a:lnTo>
                  <a:lnTo>
                    <a:pt x="4334" y="1275"/>
                  </a:lnTo>
                  <a:cubicBezTo>
                    <a:pt x="4056" y="1067"/>
                    <a:pt x="3755" y="974"/>
                    <a:pt x="3477" y="881"/>
                  </a:cubicBezTo>
                  <a:lnTo>
                    <a:pt x="347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6" name="Google Shape;1266;p62"/>
          <p:cNvSpPr txBox="1">
            <a:spLocks noGrp="1"/>
          </p:cNvSpPr>
          <p:nvPr>
            <p:ph type="title"/>
          </p:nvPr>
        </p:nvSpPr>
        <p:spPr>
          <a:xfrm>
            <a:off x="598855" y="1416777"/>
            <a:ext cx="6779719" cy="181587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000" b="1" dirty="0"/>
              <a:t>Demostración del </a:t>
            </a:r>
            <a:br>
              <a:rPr lang="es-ES" sz="4000" b="1" dirty="0"/>
            </a:br>
            <a:r>
              <a:rPr lang="es-ES" sz="4000" b="1" dirty="0"/>
              <a:t>Proyecto </a:t>
            </a:r>
            <a:r>
              <a:rPr lang="es-ES" sz="4400" b="1" dirty="0" err="1"/>
              <a:t>Minut</a:t>
            </a:r>
            <a:r>
              <a:rPr lang="es-ES" sz="4400" b="1" dirty="0"/>
              <a:t>-IA</a:t>
            </a:r>
            <a:endParaRPr lang="es-ES" sz="4000" b="1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8">
          <a:extLst>
            <a:ext uri="{FF2B5EF4-FFF2-40B4-BE49-F238E27FC236}">
              <a16:creationId xmlns:a16="http://schemas.microsoft.com/office/drawing/2014/main" id="{7DBD64A1-1004-9C6B-E955-05FC75C87B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43">
            <a:extLst>
              <a:ext uri="{FF2B5EF4-FFF2-40B4-BE49-F238E27FC236}">
                <a16:creationId xmlns:a16="http://schemas.microsoft.com/office/drawing/2014/main" id="{3557942B-7FFC-65B6-35F7-04829200E959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3843439" y="2317613"/>
            <a:ext cx="4835715" cy="251042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b="1" dirty="0"/>
              <a:t>!Gracias </a:t>
            </a:r>
            <a:br>
              <a:rPr lang="en" sz="4400" b="1" dirty="0"/>
            </a:br>
            <a:r>
              <a:rPr lang="en" sz="4400" b="1" dirty="0"/>
              <a:t>por su Atención!</a:t>
            </a:r>
            <a:endParaRPr lang="es-ES" sz="4400" b="1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2B1C988B-997A-E892-8584-14A365F979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7089" y="315463"/>
            <a:ext cx="4835715" cy="907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980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p46"/>
          <p:cNvSpPr txBox="1">
            <a:spLocks noGrp="1"/>
          </p:cNvSpPr>
          <p:nvPr>
            <p:ph type="title"/>
          </p:nvPr>
        </p:nvSpPr>
        <p:spPr>
          <a:xfrm>
            <a:off x="720000" y="263963"/>
            <a:ext cx="7704000" cy="74431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s-ES" sz="4000" b="1" dirty="0"/>
              <a:t>Descripción del problema</a:t>
            </a:r>
          </a:p>
        </p:txBody>
      </p:sp>
      <p:sp>
        <p:nvSpPr>
          <p:cNvPr id="793" name="Google Shape;793;p46"/>
          <p:cNvSpPr txBox="1"/>
          <p:nvPr/>
        </p:nvSpPr>
        <p:spPr>
          <a:xfrm>
            <a:off x="616690" y="954569"/>
            <a:ext cx="2709300" cy="48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ES" sz="1800" b="1" dirty="0">
                <a:solidFill>
                  <a:schemeClr val="accent6"/>
                </a:solidFill>
                <a:latin typeface="Bakbak One"/>
                <a:ea typeface="Bakbak One"/>
                <a:cs typeface="Bakbak One"/>
                <a:sym typeface="Bakbak One"/>
              </a:rPr>
              <a:t>Problema</a:t>
            </a:r>
          </a:p>
        </p:txBody>
      </p:sp>
      <p:sp>
        <p:nvSpPr>
          <p:cNvPr id="794" name="Google Shape;794;p46"/>
          <p:cNvSpPr txBox="1"/>
          <p:nvPr/>
        </p:nvSpPr>
        <p:spPr>
          <a:xfrm>
            <a:off x="510365" y="1389324"/>
            <a:ext cx="3126668" cy="3195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s-ES" dirty="0">
                <a:solidFill>
                  <a:schemeClr val="accent6"/>
                </a:solidFill>
                <a:latin typeface="Didact Gothic"/>
              </a:rPr>
              <a:t>La falta de tiempo y planificación en la vida moderna lleva a problemas alimenticios que afectan a personas de diversos niveles socioeconómicos. </a:t>
            </a:r>
            <a:br>
              <a:rPr lang="es-ES" dirty="0">
                <a:solidFill>
                  <a:schemeClr val="accent6"/>
                </a:solidFill>
                <a:latin typeface="Didact Gothic"/>
              </a:rPr>
            </a:br>
            <a:r>
              <a:rPr lang="es-ES" dirty="0">
                <a:solidFill>
                  <a:schemeClr val="accent6"/>
                </a:solidFill>
                <a:latin typeface="Didact Gothic"/>
              </a:rPr>
              <a:t>Esto genera:</a:t>
            </a:r>
            <a:br>
              <a:rPr lang="es-ES" dirty="0">
                <a:solidFill>
                  <a:schemeClr val="accent6"/>
                </a:solidFill>
                <a:latin typeface="Didact Gothic"/>
              </a:rPr>
            </a:br>
            <a:endParaRPr lang="es-ES" dirty="0">
              <a:solidFill>
                <a:schemeClr val="accent6"/>
              </a:solidFill>
              <a:ea typeface="Didact Gothic"/>
            </a:endParaRPr>
          </a:p>
          <a:p>
            <a:pPr marL="457200" indent="-317500">
              <a:lnSpc>
                <a:spcPct val="115000"/>
              </a:lnSpc>
              <a:buClr>
                <a:schemeClr val="accent4">
                  <a:lumMod val="75000"/>
                </a:schemeClr>
              </a:buClr>
              <a:buSzPct val="80000"/>
              <a:buFont typeface="Didact Gothic" panose="00000500000000000000" pitchFamily="2" charset="0"/>
              <a:buChar char="X"/>
            </a:pPr>
            <a:r>
              <a:rPr lang="en" dirty="0">
                <a:solidFill>
                  <a:schemeClr val="accent6"/>
                </a:solidFill>
                <a:latin typeface="Didact Gothic"/>
                <a:ea typeface="Didact Gothic"/>
                <a:cs typeface="Didact Gothic"/>
              </a:rPr>
              <a:t>Desperdicio de alimentos.</a:t>
            </a:r>
          </a:p>
          <a:p>
            <a:pPr marL="457200" indent="-317500">
              <a:lnSpc>
                <a:spcPct val="115000"/>
              </a:lnSpc>
              <a:buClr>
                <a:schemeClr val="accent4">
                  <a:lumMod val="75000"/>
                </a:schemeClr>
              </a:buClr>
              <a:buSzPct val="80000"/>
              <a:buFont typeface="Didact Gothic" panose="00000500000000000000" pitchFamily="2" charset="0"/>
              <a:buChar char="X"/>
            </a:pPr>
            <a:r>
              <a:rPr lang="en" dirty="0">
                <a:solidFill>
                  <a:schemeClr val="accent6"/>
                </a:solidFill>
                <a:latin typeface="Didact Gothic"/>
                <a:ea typeface="Didact Gothic"/>
                <a:cs typeface="Didact Gothic"/>
              </a:rPr>
              <a:t>Aumento de gasto innecesario.</a:t>
            </a:r>
          </a:p>
          <a:p>
            <a:pPr marL="457200" indent="-317500">
              <a:lnSpc>
                <a:spcPct val="114999"/>
              </a:lnSpc>
              <a:buClr>
                <a:schemeClr val="accent4">
                  <a:lumMod val="75000"/>
                </a:schemeClr>
              </a:buClr>
              <a:buSzPct val="80000"/>
              <a:buFont typeface="Didact Gothic" panose="00000500000000000000" pitchFamily="2" charset="0"/>
              <a:buChar char="X"/>
            </a:pPr>
            <a:r>
              <a:rPr lang="en" dirty="0">
                <a:solidFill>
                  <a:schemeClr val="accent6"/>
                </a:solidFill>
                <a:latin typeface="Didact Gothic"/>
                <a:ea typeface="Didact Gothic"/>
                <a:cs typeface="Didact Gothic"/>
              </a:rPr>
              <a:t>Mala alimentación.</a:t>
            </a:r>
          </a:p>
          <a:p>
            <a:pPr marL="139700" lvl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rgbClr val="43F0A6"/>
              </a:buClr>
              <a:buSzPts val="1400"/>
            </a:pPr>
            <a:endParaRPr lang="en" dirty="0">
              <a:solidFill>
                <a:schemeClr val="tx1"/>
              </a:solidFill>
              <a:latin typeface="Didact Gothic"/>
              <a:ea typeface="Didact Gothic"/>
              <a:cs typeface="Didact Gothic"/>
            </a:endParaRPr>
          </a:p>
          <a:p>
            <a:pPr algn="r">
              <a:lnSpc>
                <a:spcPct val="115000"/>
              </a:lnSpc>
            </a:pPr>
            <a:endParaRPr lang="es-ES" sz="1200" dirty="0">
              <a:solidFill>
                <a:schemeClr val="dk1"/>
              </a:solidFill>
              <a:latin typeface="Didact Gothic"/>
              <a:ea typeface="Didact Gothic"/>
              <a:cs typeface="Didact Gothic"/>
            </a:endParaRPr>
          </a:p>
        </p:txBody>
      </p:sp>
      <p:sp>
        <p:nvSpPr>
          <p:cNvPr id="800" name="Google Shape;800;p46"/>
          <p:cNvSpPr txBox="1"/>
          <p:nvPr/>
        </p:nvSpPr>
        <p:spPr>
          <a:xfrm>
            <a:off x="3629946" y="1389322"/>
            <a:ext cx="5110018" cy="3387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s-ES" b="1" dirty="0">
                <a:solidFill>
                  <a:schemeClr val="accent6"/>
                </a:solidFill>
                <a:latin typeface="Didact Gothic"/>
              </a:rPr>
              <a:t>Aplicación móvil con IA que optimiza la planificación de comidas basada en los alimentos disponibles y preferencias del usuario.</a:t>
            </a:r>
            <a:br>
              <a:rPr lang="es-ES" b="1" dirty="0">
                <a:solidFill>
                  <a:schemeClr val="accent6"/>
                </a:solidFill>
                <a:latin typeface="Didact Gothic"/>
              </a:rPr>
            </a:br>
            <a:endParaRPr lang="en-US" b="1" i="1" dirty="0">
              <a:solidFill>
                <a:schemeClr val="accent6"/>
              </a:solidFill>
              <a:latin typeface="Didact Gothic"/>
            </a:endParaRPr>
          </a:p>
          <a:p>
            <a:r>
              <a:rPr lang="es-ES" b="1" i="1" dirty="0">
                <a:solidFill>
                  <a:schemeClr val="accent6"/>
                </a:solidFill>
                <a:latin typeface="Didact Gothic"/>
              </a:rPr>
              <a:t>Permite</a:t>
            </a:r>
            <a:r>
              <a:rPr lang="es-ES" dirty="0">
                <a:solidFill>
                  <a:schemeClr val="accent6"/>
                </a:solidFill>
                <a:latin typeface="Didact Gothic"/>
              </a:rPr>
              <a:t> </a:t>
            </a:r>
            <a:r>
              <a:rPr lang="es-ES" b="1" i="1" dirty="0">
                <a:solidFill>
                  <a:schemeClr val="accent6"/>
                </a:solidFill>
                <a:latin typeface="Didact Gothic"/>
              </a:rPr>
              <a:t>escanear recibos para registrar productos y generar menús personalizados</a:t>
            </a:r>
            <a:r>
              <a:rPr lang="es-ES" dirty="0">
                <a:solidFill>
                  <a:schemeClr val="accent6"/>
                </a:solidFill>
                <a:latin typeface="Didact Gothic"/>
              </a:rPr>
              <a:t>, ofreciendo:</a:t>
            </a:r>
            <a:br>
              <a:rPr lang="es-ES" dirty="0">
                <a:solidFill>
                  <a:schemeClr val="accent6"/>
                </a:solidFill>
                <a:latin typeface="Didact Gothic" panose="00000500000000000000" pitchFamily="2" charset="0"/>
              </a:rPr>
            </a:br>
            <a:endParaRPr lang="es-ES" dirty="0">
              <a:solidFill>
                <a:schemeClr val="accent6"/>
              </a:solidFill>
              <a:latin typeface="Didact Gothic" panose="00000500000000000000" pitchFamily="2" charset="0"/>
            </a:endParaRPr>
          </a:p>
          <a:p>
            <a:pPr marL="285750" indent="-285750">
              <a:lnSpc>
                <a:spcPct val="150000"/>
              </a:lnSpc>
              <a:buClr>
                <a:srgbClr val="00FF00"/>
              </a:buClr>
              <a:buSzPct val="115000"/>
              <a:buFont typeface="Wingdings" panose="05000000000000000000" pitchFamily="2" charset="2"/>
              <a:buChar char="ü"/>
            </a:pPr>
            <a:r>
              <a:rPr lang="es-ES" sz="1500" b="1" dirty="0">
                <a:solidFill>
                  <a:schemeClr val="accent6"/>
                </a:solidFill>
                <a:latin typeface="Didact Gothic"/>
              </a:rPr>
              <a:t>Recomendaciones de compra para evitar excesos</a:t>
            </a:r>
          </a:p>
          <a:p>
            <a:pPr marL="285750" indent="-285750">
              <a:lnSpc>
                <a:spcPct val="150000"/>
              </a:lnSpc>
              <a:buClr>
                <a:srgbClr val="00FF00"/>
              </a:buClr>
              <a:buSzPct val="115000"/>
              <a:buFont typeface="Wingdings" panose="05000000000000000000" pitchFamily="2" charset="2"/>
              <a:buChar char="ü"/>
            </a:pPr>
            <a:r>
              <a:rPr lang="es-ES" sz="1500" b="1" dirty="0">
                <a:solidFill>
                  <a:schemeClr val="accent6"/>
                </a:solidFill>
                <a:latin typeface="Didact Gothic"/>
              </a:rPr>
              <a:t>Reportes de ahorro y reducción de desperdicio.</a:t>
            </a:r>
          </a:p>
          <a:p>
            <a:pPr marL="285750" indent="-285750">
              <a:lnSpc>
                <a:spcPct val="150000"/>
              </a:lnSpc>
              <a:buClr>
                <a:srgbClr val="00FF00"/>
              </a:buClr>
              <a:buSzPct val="115000"/>
              <a:buFont typeface="Wingdings" panose="05000000000000000000" pitchFamily="2" charset="2"/>
              <a:buChar char="ü"/>
            </a:pPr>
            <a:r>
              <a:rPr lang="es-ES" sz="1500" b="1" dirty="0">
                <a:solidFill>
                  <a:schemeClr val="accent6"/>
                </a:solidFill>
                <a:latin typeface="Didact Gothic"/>
              </a:rPr>
              <a:t>Recordatorios de vencimiento para aprovechar productos.</a:t>
            </a:r>
          </a:p>
          <a:p>
            <a:pPr>
              <a:lnSpc>
                <a:spcPct val="150000"/>
              </a:lnSpc>
              <a:buClr>
                <a:srgbClr val="00FF00"/>
              </a:buClr>
              <a:buSzPct val="115000"/>
            </a:pPr>
            <a:r>
              <a:rPr lang="es-ES" dirty="0">
                <a:solidFill>
                  <a:schemeClr val="accent6"/>
                </a:solidFill>
                <a:latin typeface="Didact Gothic"/>
              </a:rPr>
              <a:t>Esta app </a:t>
            </a:r>
            <a:r>
              <a:rPr lang="es-ES" b="1" i="1" dirty="0">
                <a:solidFill>
                  <a:schemeClr val="accent6"/>
                </a:solidFill>
                <a:latin typeface="Didact Gothic"/>
              </a:rPr>
              <a:t>mejora la nutrición, reduce el desperdicio y optimiza el presupuesto</a:t>
            </a:r>
            <a:r>
              <a:rPr lang="es-ES" dirty="0">
                <a:solidFill>
                  <a:schemeClr val="accent6"/>
                </a:solidFill>
                <a:latin typeface="Didact Gothic"/>
              </a:rPr>
              <a:t>.</a:t>
            </a:r>
          </a:p>
        </p:txBody>
      </p:sp>
      <p:sp>
        <p:nvSpPr>
          <p:cNvPr id="801" name="Google Shape;801;p46"/>
          <p:cNvSpPr txBox="1"/>
          <p:nvPr/>
        </p:nvSpPr>
        <p:spPr>
          <a:xfrm>
            <a:off x="3679321" y="954569"/>
            <a:ext cx="4022400" cy="48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>
              <a:lnSpc>
                <a:spcPct val="115000"/>
              </a:lnSpc>
              <a:buSzPts val="1100"/>
            </a:pPr>
            <a:r>
              <a:rPr lang="en" sz="1800" b="1" dirty="0">
                <a:solidFill>
                  <a:schemeClr val="accent6"/>
                </a:solidFill>
                <a:latin typeface="Bakbak One"/>
                <a:ea typeface="Bakbak One"/>
                <a:cs typeface="Bakbak One"/>
              </a:rPr>
              <a:t>Propuesta de solución</a:t>
            </a:r>
          </a:p>
        </p:txBody>
      </p:sp>
      <p:cxnSp>
        <p:nvCxnSpPr>
          <p:cNvPr id="807" name="Google Shape;807;p46"/>
          <p:cNvCxnSpPr>
            <a:cxnSpLocks/>
          </p:cNvCxnSpPr>
          <p:nvPr/>
        </p:nvCxnSpPr>
        <p:spPr>
          <a:xfrm>
            <a:off x="616690" y="1389324"/>
            <a:ext cx="780731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08" name="Google Shape;808;p46"/>
          <p:cNvCxnSpPr/>
          <p:nvPr/>
        </p:nvCxnSpPr>
        <p:spPr>
          <a:xfrm>
            <a:off x="3629945" y="1106188"/>
            <a:ext cx="0" cy="3387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9904017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p40"/>
          <p:cNvSpPr txBox="1">
            <a:spLocks noGrp="1"/>
          </p:cNvSpPr>
          <p:nvPr>
            <p:ph type="title"/>
          </p:nvPr>
        </p:nvSpPr>
        <p:spPr>
          <a:xfrm>
            <a:off x="647573" y="363547"/>
            <a:ext cx="7704000" cy="8677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 dirty="0"/>
              <a:t>Objetivo General</a:t>
            </a:r>
            <a:endParaRPr lang="es-ES" sz="4000" b="1" dirty="0"/>
          </a:p>
        </p:txBody>
      </p:sp>
      <p:sp>
        <p:nvSpPr>
          <p:cNvPr id="712" name="Google Shape;712;p40"/>
          <p:cNvSpPr txBox="1">
            <a:spLocks noGrp="1"/>
          </p:cNvSpPr>
          <p:nvPr>
            <p:ph type="body" idx="1"/>
          </p:nvPr>
        </p:nvSpPr>
        <p:spPr>
          <a:xfrm>
            <a:off x="1135724" y="1075325"/>
            <a:ext cx="7046259" cy="22627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just">
              <a:lnSpc>
                <a:spcPct val="115000"/>
              </a:lnSpc>
              <a:buNone/>
            </a:pPr>
            <a:endParaRPr lang="en-US" sz="2000" b="1" i="1" u="none" strike="noStrike" dirty="0">
              <a:solidFill>
                <a:srgbClr val="FFFFFF"/>
              </a:solidFill>
              <a:effectLst/>
              <a:latin typeface="Calibri"/>
            </a:endParaRPr>
          </a:p>
          <a:p>
            <a:pPr marL="0" indent="0" algn="just">
              <a:lnSpc>
                <a:spcPct val="115000"/>
              </a:lnSpc>
              <a:buNone/>
            </a:pPr>
            <a:r>
              <a:rPr lang="es-ES" sz="2000" b="1" i="1" u="none" strike="noStrike" dirty="0">
                <a:solidFill>
                  <a:srgbClr val="FFFFFF"/>
                </a:solidFill>
                <a:effectLst/>
                <a:latin typeface="Calibri"/>
              </a:rPr>
              <a:t>Revolucionar la forma en que las personas </a:t>
            </a:r>
            <a:r>
              <a:rPr lang="es-ES" sz="2000" b="1" i="1" dirty="0">
                <a:solidFill>
                  <a:srgbClr val="FFFFFF"/>
                </a:solidFill>
                <a:latin typeface="Calibri"/>
              </a:rPr>
              <a:t>gestionan</a:t>
            </a:r>
            <a:r>
              <a:rPr lang="es-ES" sz="2000" b="1" i="1" u="none" strike="noStrike" dirty="0">
                <a:solidFill>
                  <a:srgbClr val="FFFFFF"/>
                </a:solidFill>
                <a:effectLst/>
                <a:latin typeface="Calibri"/>
              </a:rPr>
              <a:t> </a:t>
            </a:r>
            <a:r>
              <a:rPr lang="es-ES" sz="2000" b="1" i="1" dirty="0">
                <a:solidFill>
                  <a:srgbClr val="FFFFFF"/>
                </a:solidFill>
                <a:latin typeface="Calibri"/>
              </a:rPr>
              <a:t>sus alimentos </a:t>
            </a:r>
            <a:r>
              <a:rPr lang="es-ES" sz="2000" b="1" i="1" u="none" strike="noStrike" dirty="0">
                <a:solidFill>
                  <a:srgbClr val="FFFFFF"/>
                </a:solidFill>
                <a:effectLst/>
                <a:latin typeface="Calibri"/>
              </a:rPr>
              <a:t>al transformar sus compras </a:t>
            </a:r>
            <a:r>
              <a:rPr lang="es-ES" sz="2000" b="1" i="1" dirty="0">
                <a:solidFill>
                  <a:srgbClr val="FFFFFF"/>
                </a:solidFill>
                <a:latin typeface="Calibri"/>
              </a:rPr>
              <a:t>habituales de alimentos </a:t>
            </a:r>
            <a:r>
              <a:rPr lang="es-ES" sz="2000" b="1" i="1" u="none" strike="noStrike" dirty="0">
                <a:solidFill>
                  <a:srgbClr val="FFFFFF"/>
                </a:solidFill>
                <a:effectLst/>
                <a:latin typeface="Calibri"/>
              </a:rPr>
              <a:t>en planes de alimentación optimizados, reduciendo el desperdicio de alimento, tiempo</a:t>
            </a:r>
            <a:r>
              <a:rPr lang="es-ES" sz="2000" b="1" i="1" dirty="0">
                <a:solidFill>
                  <a:srgbClr val="FFFFFF"/>
                </a:solidFill>
                <a:latin typeface="Calibri"/>
              </a:rPr>
              <a:t> y</a:t>
            </a:r>
            <a:r>
              <a:rPr lang="es-ES" sz="2000" b="1" i="1" u="none" strike="noStrike" dirty="0">
                <a:solidFill>
                  <a:srgbClr val="FFFFFF"/>
                </a:solidFill>
                <a:effectLst/>
                <a:latin typeface="Calibri"/>
              </a:rPr>
              <a:t> facilitando la planificación de comidas a través de una inteligencia artificial personalizada y accesible.</a:t>
            </a:r>
            <a:endParaRPr lang="es-ES" sz="1600" dirty="0">
              <a:latin typeface="Calibri"/>
            </a:endParaRPr>
          </a:p>
        </p:txBody>
      </p:sp>
      <p:pic>
        <p:nvPicPr>
          <p:cNvPr id="2" name="Google Shape;1901;p77">
            <a:extLst>
              <a:ext uri="{FF2B5EF4-FFF2-40B4-BE49-F238E27FC236}">
                <a16:creationId xmlns:a16="http://schemas.microsoft.com/office/drawing/2014/main" id="{CBA47EDD-1FFC-91B5-8162-2F9FEA9EB7F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53061" y="3776425"/>
            <a:ext cx="1398512" cy="1034066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1903;p77">
            <a:extLst>
              <a:ext uri="{FF2B5EF4-FFF2-40B4-BE49-F238E27FC236}">
                <a16:creationId xmlns:a16="http://schemas.microsoft.com/office/drawing/2014/main" id="{D4A60434-3E89-8A84-D5BF-595BED10D811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2882" y="3886053"/>
            <a:ext cx="1145763" cy="924438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ectángulo: esquina doblada 8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81069756-D29A-2F8B-201D-B7F4FD82D210}"/>
              </a:ext>
            </a:extLst>
          </p:cNvPr>
          <p:cNvSpPr/>
          <p:nvPr/>
        </p:nvSpPr>
        <p:spPr>
          <a:xfrm>
            <a:off x="3740395" y="3550520"/>
            <a:ext cx="1836915" cy="1035310"/>
          </a:xfrm>
          <a:prstGeom prst="foldedCorner">
            <a:avLst/>
          </a:prstGeom>
          <a:blipFill>
            <a:blip r:embed="rId5">
              <a:alphaModFix/>
            </a:blip>
            <a:stretch>
              <a:fillRect/>
            </a:stretch>
          </a:blipFill>
          <a:ln w="28575" cap="rnd" cmpd="sng">
            <a:gradFill flip="none" rotWithShape="1">
              <a:gsLst>
                <a:gs pos="45000">
                  <a:schemeClr val="tx2">
                    <a:lumMod val="80000"/>
                  </a:schemeClr>
                </a:gs>
                <a:gs pos="81000">
                  <a:schemeClr val="tx2">
                    <a:lumMod val="40000"/>
                    <a:lumOff val="60000"/>
                  </a:schemeClr>
                </a:gs>
                <a:gs pos="83430">
                  <a:srgbClr val="F8B4F9"/>
                </a:gs>
                <a:gs pos="66000">
                  <a:schemeClr val="tx2">
                    <a:lumMod val="83000"/>
                    <a:lumOff val="17000"/>
                  </a:schemeClr>
                </a:gs>
                <a:gs pos="99000">
                  <a:schemeClr val="tx2">
                    <a:lumMod val="34000"/>
                    <a:lumOff val="66000"/>
                  </a:schemeClr>
                </a:gs>
              </a:gsLst>
              <a:lin ang="18900000" scaled="1"/>
              <a:tileRect/>
            </a:gradFill>
            <a:extLst>
              <a:ext uri="{C807C97D-BFC1-408E-A445-0C87EB9F89A2}">
                <ask:lineSketchStyleProps xmlns:ask="http://schemas.microsoft.com/office/drawing/2018/sketchyshapes" sd="2965704068">
                  <a:custGeom>
                    <a:avLst/>
                    <a:gdLst>
                      <a:gd name="connsiteX0" fmla="*/ 172555 w 1836915"/>
                      <a:gd name="connsiteY0" fmla="*/ 0 h 1035310"/>
                      <a:gd name="connsiteX1" fmla="*/ 694054 w 1836915"/>
                      <a:gd name="connsiteY1" fmla="*/ 0 h 1035310"/>
                      <a:gd name="connsiteX2" fmla="*/ 1282128 w 1836915"/>
                      <a:gd name="connsiteY2" fmla="*/ 0 h 1035310"/>
                      <a:gd name="connsiteX3" fmla="*/ 1836915 w 1836915"/>
                      <a:gd name="connsiteY3" fmla="*/ 0 h 1035310"/>
                      <a:gd name="connsiteX4" fmla="*/ 1836915 w 1836915"/>
                      <a:gd name="connsiteY4" fmla="*/ 0 h 1035310"/>
                      <a:gd name="connsiteX5" fmla="*/ 1836915 w 1836915"/>
                      <a:gd name="connsiteY5" fmla="*/ 440005 h 1035310"/>
                      <a:gd name="connsiteX6" fmla="*/ 1836915 w 1836915"/>
                      <a:gd name="connsiteY6" fmla="*/ 862755 h 1035310"/>
                      <a:gd name="connsiteX7" fmla="*/ 1664360 w 1836915"/>
                      <a:gd name="connsiteY7" fmla="*/ 1035310 h 1035310"/>
                      <a:gd name="connsiteX8" fmla="*/ 1092930 w 1836915"/>
                      <a:gd name="connsiteY8" fmla="*/ 1035310 h 1035310"/>
                      <a:gd name="connsiteX9" fmla="*/ 521499 w 1836915"/>
                      <a:gd name="connsiteY9" fmla="*/ 1035310 h 1035310"/>
                      <a:gd name="connsiteX10" fmla="*/ 0 w 1836915"/>
                      <a:gd name="connsiteY10" fmla="*/ 1035310 h 1035310"/>
                      <a:gd name="connsiteX11" fmla="*/ 0 w 1836915"/>
                      <a:gd name="connsiteY11" fmla="*/ 1035310 h 1035310"/>
                      <a:gd name="connsiteX12" fmla="*/ 0 w 1836915"/>
                      <a:gd name="connsiteY12" fmla="*/ 629815 h 1035310"/>
                      <a:gd name="connsiteX13" fmla="*/ 0 w 1836915"/>
                      <a:gd name="connsiteY13" fmla="*/ 172555 h 1035310"/>
                      <a:gd name="connsiteX14" fmla="*/ 172555 w 1836915"/>
                      <a:gd name="connsiteY14" fmla="*/ 0 h 10353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1836915" h="1035310" fill="none" extrusionOk="0">
                        <a:moveTo>
                          <a:pt x="172555" y="0"/>
                        </a:moveTo>
                        <a:cubicBezTo>
                          <a:pt x="338518" y="-21359"/>
                          <a:pt x="505776" y="13935"/>
                          <a:pt x="694054" y="0"/>
                        </a:cubicBezTo>
                        <a:cubicBezTo>
                          <a:pt x="882332" y="-13935"/>
                          <a:pt x="1098761" y="49993"/>
                          <a:pt x="1282128" y="0"/>
                        </a:cubicBezTo>
                        <a:cubicBezTo>
                          <a:pt x="1465495" y="-49993"/>
                          <a:pt x="1623489" y="11107"/>
                          <a:pt x="1836915" y="0"/>
                        </a:cubicBezTo>
                        <a:lnTo>
                          <a:pt x="1836915" y="0"/>
                        </a:lnTo>
                        <a:cubicBezTo>
                          <a:pt x="1844301" y="94980"/>
                          <a:pt x="1836865" y="255851"/>
                          <a:pt x="1836915" y="440005"/>
                        </a:cubicBezTo>
                        <a:cubicBezTo>
                          <a:pt x="1836965" y="624160"/>
                          <a:pt x="1787162" y="663986"/>
                          <a:pt x="1836915" y="862755"/>
                        </a:cubicBezTo>
                        <a:cubicBezTo>
                          <a:pt x="1841898" y="952991"/>
                          <a:pt x="1770708" y="1031690"/>
                          <a:pt x="1664360" y="1035310"/>
                        </a:cubicBezTo>
                        <a:cubicBezTo>
                          <a:pt x="1514051" y="1049014"/>
                          <a:pt x="1375911" y="1001773"/>
                          <a:pt x="1092930" y="1035310"/>
                        </a:cubicBezTo>
                        <a:cubicBezTo>
                          <a:pt x="809949" y="1068847"/>
                          <a:pt x="685527" y="968915"/>
                          <a:pt x="521499" y="1035310"/>
                        </a:cubicBezTo>
                        <a:cubicBezTo>
                          <a:pt x="357471" y="1101705"/>
                          <a:pt x="135580" y="1033569"/>
                          <a:pt x="0" y="1035310"/>
                        </a:cubicBezTo>
                        <a:lnTo>
                          <a:pt x="0" y="1035310"/>
                        </a:lnTo>
                        <a:cubicBezTo>
                          <a:pt x="-13527" y="853862"/>
                          <a:pt x="1866" y="766104"/>
                          <a:pt x="0" y="629815"/>
                        </a:cubicBezTo>
                        <a:cubicBezTo>
                          <a:pt x="-1866" y="493527"/>
                          <a:pt x="31944" y="360073"/>
                          <a:pt x="0" y="172555"/>
                        </a:cubicBezTo>
                        <a:cubicBezTo>
                          <a:pt x="3416" y="102068"/>
                          <a:pt x="83899" y="-17355"/>
                          <a:pt x="172555" y="0"/>
                        </a:cubicBezTo>
                        <a:close/>
                      </a:path>
                      <a:path w="1836915" h="1035310" stroke="0" extrusionOk="0">
                        <a:moveTo>
                          <a:pt x="172555" y="0"/>
                        </a:moveTo>
                        <a:cubicBezTo>
                          <a:pt x="427132" y="-53478"/>
                          <a:pt x="490207" y="66719"/>
                          <a:pt x="743985" y="0"/>
                        </a:cubicBezTo>
                        <a:cubicBezTo>
                          <a:pt x="997763" y="-66719"/>
                          <a:pt x="1082627" y="444"/>
                          <a:pt x="1332059" y="0"/>
                        </a:cubicBezTo>
                        <a:cubicBezTo>
                          <a:pt x="1581491" y="-444"/>
                          <a:pt x="1701556" y="50606"/>
                          <a:pt x="1836915" y="0"/>
                        </a:cubicBezTo>
                        <a:lnTo>
                          <a:pt x="1836915" y="0"/>
                        </a:lnTo>
                        <a:cubicBezTo>
                          <a:pt x="1840120" y="155711"/>
                          <a:pt x="1789553" y="277100"/>
                          <a:pt x="1836915" y="422750"/>
                        </a:cubicBezTo>
                        <a:cubicBezTo>
                          <a:pt x="1884277" y="568400"/>
                          <a:pt x="1808600" y="696232"/>
                          <a:pt x="1836915" y="862755"/>
                        </a:cubicBezTo>
                        <a:cubicBezTo>
                          <a:pt x="1842089" y="963797"/>
                          <a:pt x="1765270" y="1035567"/>
                          <a:pt x="1664360" y="1035310"/>
                        </a:cubicBezTo>
                        <a:cubicBezTo>
                          <a:pt x="1511027" y="1040134"/>
                          <a:pt x="1269902" y="1019949"/>
                          <a:pt x="1159504" y="1035310"/>
                        </a:cubicBezTo>
                        <a:cubicBezTo>
                          <a:pt x="1049106" y="1050671"/>
                          <a:pt x="809674" y="994664"/>
                          <a:pt x="621361" y="1035310"/>
                        </a:cubicBezTo>
                        <a:cubicBezTo>
                          <a:pt x="433048" y="1075956"/>
                          <a:pt x="219197" y="1015703"/>
                          <a:pt x="0" y="1035310"/>
                        </a:cubicBezTo>
                        <a:lnTo>
                          <a:pt x="0" y="1035310"/>
                        </a:lnTo>
                        <a:cubicBezTo>
                          <a:pt x="-47009" y="896676"/>
                          <a:pt x="41381" y="739388"/>
                          <a:pt x="0" y="595305"/>
                        </a:cubicBezTo>
                        <a:cubicBezTo>
                          <a:pt x="-41381" y="451222"/>
                          <a:pt x="35987" y="299038"/>
                          <a:pt x="0" y="172555"/>
                        </a:cubicBezTo>
                        <a:cubicBezTo>
                          <a:pt x="-829" y="71628"/>
                          <a:pt x="74493" y="8130"/>
                          <a:pt x="172555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glow rad="101600">
              <a:schemeClr val="bg1">
                <a:lumMod val="90000"/>
                <a:lumOff val="10000"/>
                <a:alpha val="6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p4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000" b="1" dirty="0"/>
              <a:t>Objetivos Específicos</a:t>
            </a:r>
          </a:p>
        </p:txBody>
      </p:sp>
      <p:sp>
        <p:nvSpPr>
          <p:cNvPr id="867" name="Google Shape;867;p48"/>
          <p:cNvSpPr txBox="1">
            <a:spLocks noGrp="1"/>
          </p:cNvSpPr>
          <p:nvPr>
            <p:ph type="subTitle" idx="4"/>
          </p:nvPr>
        </p:nvSpPr>
        <p:spPr>
          <a:xfrm>
            <a:off x="600121" y="3659492"/>
            <a:ext cx="2270670" cy="95503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 b="1" dirty="0">
                <a:solidFill>
                  <a:schemeClr val="accent1"/>
                </a:solidFill>
              </a:rPr>
              <a:t>Reducir desperdicio de alimentos</a:t>
            </a:r>
            <a:endParaRPr lang="en" sz="1800" b="1" dirty="0">
              <a:solidFill>
                <a:schemeClr val="accent1"/>
              </a:solidFill>
            </a:endParaRPr>
          </a:p>
        </p:txBody>
      </p:sp>
      <p:sp>
        <p:nvSpPr>
          <p:cNvPr id="12" name="Google Shape;868;p48">
            <a:extLst>
              <a:ext uri="{FF2B5EF4-FFF2-40B4-BE49-F238E27FC236}">
                <a16:creationId xmlns:a16="http://schemas.microsoft.com/office/drawing/2014/main" id="{B10A1AE2-1F2D-04B5-7684-F7B7985069FA}"/>
              </a:ext>
            </a:extLst>
          </p:cNvPr>
          <p:cNvSpPr txBox="1">
            <a:spLocks/>
          </p:cNvSpPr>
          <p:nvPr/>
        </p:nvSpPr>
        <p:spPr>
          <a:xfrm>
            <a:off x="3110279" y="3016208"/>
            <a:ext cx="2668292" cy="748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Bebas Neue"/>
              <a:buNone/>
              <a:defRPr sz="2000" b="0" i="0" u="none" strike="noStrike" cap="none">
                <a:solidFill>
                  <a:schemeClr val="accent6"/>
                </a:solidFill>
                <a:latin typeface="Bakbak One"/>
                <a:ea typeface="Bakbak One"/>
                <a:cs typeface="Bakbak One"/>
                <a:sym typeface="Bakbak One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Bebas Neue"/>
              <a:buNone/>
              <a:defRPr sz="2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Bebas Neue"/>
              <a:buNone/>
              <a:defRPr sz="2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Bebas Neue"/>
              <a:buNone/>
              <a:defRPr sz="2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Bebas Neue"/>
              <a:buNone/>
              <a:defRPr sz="2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Bebas Neue"/>
              <a:buNone/>
              <a:defRPr sz="2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Bebas Neue"/>
              <a:buNone/>
              <a:defRPr sz="2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Bebas Neue"/>
              <a:buNone/>
              <a:defRPr sz="2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600"/>
              <a:buFont typeface="Bebas Neue"/>
              <a:buNone/>
              <a:defRPr sz="2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endParaRPr lang="es-ES" sz="1600" b="1" dirty="0"/>
          </a:p>
          <a:p>
            <a:pPr marL="0" indent="0"/>
            <a:r>
              <a:rPr lang="es-ES" sz="1800" b="1" dirty="0">
                <a:solidFill>
                  <a:schemeClr val="accent1"/>
                </a:solidFill>
              </a:rPr>
              <a:t>Reducir gastos innecesarios</a:t>
            </a:r>
          </a:p>
        </p:txBody>
      </p:sp>
      <p:sp>
        <p:nvSpPr>
          <p:cNvPr id="20" name="Google Shape;868;p48">
            <a:extLst>
              <a:ext uri="{FF2B5EF4-FFF2-40B4-BE49-F238E27FC236}">
                <a16:creationId xmlns:a16="http://schemas.microsoft.com/office/drawing/2014/main" id="{C9776040-177E-E926-2DB6-387F2DFD8AC0}"/>
              </a:ext>
            </a:extLst>
          </p:cNvPr>
          <p:cNvSpPr txBox="1">
            <a:spLocks/>
          </p:cNvSpPr>
          <p:nvPr/>
        </p:nvSpPr>
        <p:spPr>
          <a:xfrm>
            <a:off x="6050414" y="3764335"/>
            <a:ext cx="2175300" cy="4646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Bebas Neue"/>
              <a:buNone/>
              <a:defRPr sz="2000" b="0" i="0" u="none" strike="noStrike" cap="none">
                <a:solidFill>
                  <a:schemeClr val="accent6"/>
                </a:solidFill>
                <a:latin typeface="Bakbak One"/>
                <a:ea typeface="Bakbak One"/>
                <a:cs typeface="Bakbak One"/>
                <a:sym typeface="Bakbak One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Bebas Neue"/>
              <a:buNone/>
              <a:defRPr sz="2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Bebas Neue"/>
              <a:buNone/>
              <a:defRPr sz="2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Bebas Neue"/>
              <a:buNone/>
              <a:defRPr sz="2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Bebas Neue"/>
              <a:buNone/>
              <a:defRPr sz="2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Bebas Neue"/>
              <a:buNone/>
              <a:defRPr sz="2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Bebas Neue"/>
              <a:buNone/>
              <a:defRPr sz="2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Bebas Neue"/>
              <a:buNone/>
              <a:defRPr sz="2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600"/>
              <a:buFont typeface="Bebas Neue"/>
              <a:buNone/>
              <a:defRPr sz="2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s-ES" sz="1800" b="1" dirty="0">
                <a:solidFill>
                  <a:schemeClr val="accent1"/>
                </a:solidFill>
              </a:rPr>
              <a:t>Ahorro de tiempo</a:t>
            </a:r>
          </a:p>
        </p:txBody>
      </p:sp>
      <p:pic>
        <p:nvPicPr>
          <p:cNvPr id="4" name="Imagen 3" descr="15 formas de ahorrar dinero a diario • Forbes México">
            <a:extLst>
              <a:ext uri="{FF2B5EF4-FFF2-40B4-BE49-F238E27FC236}">
                <a16:creationId xmlns:a16="http://schemas.microsoft.com/office/drawing/2014/main" id="{9C27C0AC-BC6D-94E3-E5C6-EB01E45316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9568" y="1539411"/>
            <a:ext cx="1729715" cy="1440746"/>
          </a:xfrm>
          <a:prstGeom prst="roundRect">
            <a:avLst>
              <a:gd name="adj" fmla="val 406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5" name="Imagen 4" descr="Concepto ahorrar tiempo Ahorro de dinero El tiempo es dinero El tiempo de  gestión y negocios es vector financiero de dinero | Vector Premium">
            <a:extLst>
              <a:ext uri="{FF2B5EF4-FFF2-40B4-BE49-F238E27FC236}">
                <a16:creationId xmlns:a16="http://schemas.microsoft.com/office/drawing/2014/main" id="{6B2B2424-03AA-9F46-0F3B-FC5A3976AE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3207" y="2218727"/>
            <a:ext cx="1729715" cy="144076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2" name="Imagen 1" descr="Estrategias para reducir el desperdicio alimentario">
            <a:extLst>
              <a:ext uri="{FF2B5EF4-FFF2-40B4-BE49-F238E27FC236}">
                <a16:creationId xmlns:a16="http://schemas.microsoft.com/office/drawing/2014/main" id="{5778124C-CA62-5BD7-33E8-0067E2D618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2081" y="2259774"/>
            <a:ext cx="1733564" cy="144076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p46"/>
          <p:cNvSpPr txBox="1">
            <a:spLocks noGrp="1"/>
          </p:cNvSpPr>
          <p:nvPr>
            <p:ph type="title"/>
          </p:nvPr>
        </p:nvSpPr>
        <p:spPr>
          <a:xfrm>
            <a:off x="720000" y="28218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4000" b="1" dirty="0"/>
              <a:t>Alcance y Limitaciones</a:t>
            </a:r>
          </a:p>
        </p:txBody>
      </p:sp>
      <p:sp>
        <p:nvSpPr>
          <p:cNvPr id="793" name="Google Shape;793;p46"/>
          <p:cNvSpPr txBox="1"/>
          <p:nvPr/>
        </p:nvSpPr>
        <p:spPr>
          <a:xfrm>
            <a:off x="1400975" y="1163597"/>
            <a:ext cx="2709300" cy="48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accent6"/>
                </a:solidFill>
                <a:latin typeface="Bakbak One"/>
                <a:cs typeface="Bakbak One"/>
                <a:sym typeface="Bakbak One"/>
              </a:rPr>
              <a:t>Alcance</a:t>
            </a:r>
            <a:endParaRPr lang="es-ES" sz="2000" dirty="0"/>
          </a:p>
        </p:txBody>
      </p:sp>
      <p:sp>
        <p:nvSpPr>
          <p:cNvPr id="801" name="Google Shape;801;p46"/>
          <p:cNvSpPr txBox="1"/>
          <p:nvPr/>
        </p:nvSpPr>
        <p:spPr>
          <a:xfrm>
            <a:off x="5395151" y="1189573"/>
            <a:ext cx="1871688" cy="48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ES" sz="2000" dirty="0">
                <a:solidFill>
                  <a:schemeClr val="accent6"/>
                </a:solidFill>
                <a:latin typeface="Bakbak One"/>
                <a:ea typeface="Bakbak One"/>
                <a:cs typeface="Bakbak One"/>
                <a:sym typeface="Bakbak One"/>
              </a:rPr>
              <a:t>Limitaciones</a:t>
            </a:r>
          </a:p>
        </p:txBody>
      </p:sp>
      <p:cxnSp>
        <p:nvCxnSpPr>
          <p:cNvPr id="807" name="Google Shape;807;p46"/>
          <p:cNvCxnSpPr/>
          <p:nvPr/>
        </p:nvCxnSpPr>
        <p:spPr>
          <a:xfrm>
            <a:off x="1152597" y="1663283"/>
            <a:ext cx="6946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08" name="Google Shape;808;p46"/>
          <p:cNvCxnSpPr>
            <a:cxnSpLocks/>
          </p:cNvCxnSpPr>
          <p:nvPr/>
        </p:nvCxnSpPr>
        <p:spPr>
          <a:xfrm>
            <a:off x="5168453" y="1105078"/>
            <a:ext cx="12989" cy="363165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Google Shape;798;p46">
            <a:extLst>
              <a:ext uri="{FF2B5EF4-FFF2-40B4-BE49-F238E27FC236}">
                <a16:creationId xmlns:a16="http://schemas.microsoft.com/office/drawing/2014/main" id="{080D98AF-B3E2-9D80-DF61-118C14970D0C}"/>
              </a:ext>
            </a:extLst>
          </p:cNvPr>
          <p:cNvSpPr txBox="1"/>
          <p:nvPr/>
        </p:nvSpPr>
        <p:spPr>
          <a:xfrm>
            <a:off x="5395151" y="1777284"/>
            <a:ext cx="3268448" cy="1454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 algn="just">
              <a:buClr>
                <a:schemeClr val="accent1"/>
              </a:buClr>
              <a:buSzPct val="40000"/>
              <a:buFont typeface="Courier New" panose="02070309020205020404" pitchFamily="49" charset="0"/>
              <a:buChar char="o"/>
            </a:pPr>
            <a:r>
              <a:rPr lang="es-CL" dirty="0">
                <a:solidFill>
                  <a:schemeClr val="dk1"/>
                </a:solidFill>
                <a:latin typeface="Didact Gothic"/>
                <a:ea typeface="Didact Gothic"/>
                <a:cs typeface="Didact Gothic"/>
              </a:rPr>
              <a:t>Compatibilidad solo Android</a:t>
            </a:r>
          </a:p>
          <a:p>
            <a:pPr marL="285750" indent="-285750" algn="just">
              <a:buClr>
                <a:schemeClr val="accent1"/>
              </a:buClr>
              <a:buSzPct val="40000"/>
              <a:buFont typeface="Courier New" panose="02070309020205020404" pitchFamily="49" charset="0"/>
              <a:buChar char="o"/>
            </a:pPr>
            <a:endParaRPr lang="en-US" dirty="0">
              <a:solidFill>
                <a:schemeClr val="dk1"/>
              </a:solidFill>
              <a:latin typeface="Didact Gothic"/>
              <a:ea typeface="Didact Gothic"/>
              <a:cs typeface="Didact Gothic"/>
            </a:endParaRPr>
          </a:p>
          <a:p>
            <a:pPr marL="285750" indent="-285750" algn="just">
              <a:buClr>
                <a:schemeClr val="accent1"/>
              </a:buClr>
              <a:buSzPct val="40000"/>
              <a:buFont typeface="Courier New" panose="02070309020205020404" pitchFamily="49" charset="0"/>
              <a:buChar char="o"/>
            </a:pPr>
            <a:r>
              <a:rPr lang="en-US" dirty="0" err="1">
                <a:solidFill>
                  <a:schemeClr val="dk1"/>
                </a:solidFill>
                <a:latin typeface="Didact Gothic"/>
                <a:ea typeface="Didact Gothic"/>
                <a:cs typeface="Didact Gothic"/>
              </a:rPr>
              <a:t>Alcance</a:t>
            </a:r>
            <a:r>
              <a:rPr lang="en-US" dirty="0">
                <a:solidFill>
                  <a:schemeClr val="dk1"/>
                </a:solidFill>
                <a:latin typeface="Didact Gothic"/>
                <a:ea typeface="Didact Gothic"/>
                <a:cs typeface="Didact Goth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Didact Gothic"/>
                <a:ea typeface="Didact Gothic"/>
                <a:cs typeface="Didact Gothic"/>
              </a:rPr>
              <a:t>geografico</a:t>
            </a:r>
            <a:r>
              <a:rPr lang="en-US" dirty="0">
                <a:solidFill>
                  <a:schemeClr val="dk1"/>
                </a:solidFill>
                <a:latin typeface="Didact Gothic"/>
                <a:ea typeface="Didact Gothic"/>
                <a:cs typeface="Didact Goth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Didact Gothic"/>
                <a:ea typeface="Didact Gothic"/>
                <a:cs typeface="Didact Gothic"/>
              </a:rPr>
              <a:t>limitado</a:t>
            </a:r>
            <a:r>
              <a:rPr lang="en-US" dirty="0">
                <a:solidFill>
                  <a:schemeClr val="dk1"/>
                </a:solidFill>
                <a:latin typeface="Didact Gothic"/>
                <a:ea typeface="Didact Gothic"/>
                <a:cs typeface="Didact Gothic"/>
              </a:rPr>
              <a:t> a Chile</a:t>
            </a:r>
          </a:p>
          <a:p>
            <a:pPr marL="285750" indent="-285750" algn="just">
              <a:buClr>
                <a:schemeClr val="accent1"/>
              </a:buClr>
              <a:buSzPct val="40000"/>
              <a:buFont typeface="Courier New" panose="02070309020205020404" pitchFamily="49" charset="0"/>
              <a:buChar char="o"/>
            </a:pPr>
            <a:endParaRPr lang="en-US" dirty="0">
              <a:solidFill>
                <a:schemeClr val="dk1"/>
              </a:solidFill>
              <a:latin typeface="Didact Gothic"/>
              <a:ea typeface="Didact Gothic"/>
              <a:cs typeface="Didact Gothic"/>
            </a:endParaRPr>
          </a:p>
          <a:p>
            <a:pPr marL="285750" indent="-285750" algn="just">
              <a:buClr>
                <a:schemeClr val="accent1"/>
              </a:buClr>
              <a:buSzPct val="40000"/>
              <a:buFont typeface="Courier New" panose="02070309020205020404" pitchFamily="49" charset="0"/>
              <a:buChar char="o"/>
            </a:pPr>
            <a:r>
              <a:rPr lang="es-ES" dirty="0">
                <a:solidFill>
                  <a:schemeClr val="dk1"/>
                </a:solidFill>
                <a:latin typeface="Didact Gothic"/>
                <a:ea typeface="Didact Gothic"/>
                <a:cs typeface="Didact Gothic"/>
              </a:rPr>
              <a:t>Errores o problemas relacionados a los servicios externos</a:t>
            </a:r>
            <a:endParaRPr lang="en" dirty="0">
              <a:solidFill>
                <a:schemeClr val="dk1"/>
              </a:solidFill>
              <a:latin typeface="Didact Gothic"/>
              <a:ea typeface="Didact Gothic"/>
              <a:cs typeface="Didact Gothic"/>
            </a:endParaRPr>
          </a:p>
          <a:p>
            <a:pPr>
              <a:lnSpc>
                <a:spcPct val="115000"/>
              </a:lnSpc>
            </a:pPr>
            <a:endParaRPr lang="en" dirty="0">
              <a:solidFill>
                <a:schemeClr val="dk1"/>
              </a:solidFill>
              <a:latin typeface="Didact Gothic"/>
              <a:ea typeface="Didact Gothic"/>
              <a:cs typeface="Didact Gothic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F2715C0F-2199-C76A-33EA-EFE5B35EA75C}"/>
              </a:ext>
            </a:extLst>
          </p:cNvPr>
          <p:cNvSpPr txBox="1"/>
          <p:nvPr/>
        </p:nvSpPr>
        <p:spPr>
          <a:xfrm>
            <a:off x="1190207" y="1724090"/>
            <a:ext cx="3624877" cy="3777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b="1" dirty="0" err="1">
                <a:solidFill>
                  <a:srgbClr val="DBDBF0"/>
                </a:solidFill>
                <a:latin typeface="Didact Gothic"/>
              </a:rPr>
              <a:t>Registro</a:t>
            </a:r>
            <a:r>
              <a:rPr lang="en-US" b="1" dirty="0">
                <a:solidFill>
                  <a:srgbClr val="DBDBF0"/>
                </a:solidFill>
                <a:latin typeface="Didact Gothic"/>
              </a:rPr>
              <a:t> de </a:t>
            </a:r>
            <a:r>
              <a:rPr lang="en-US" b="1" dirty="0" err="1">
                <a:solidFill>
                  <a:srgbClr val="DBDBF0"/>
                </a:solidFill>
                <a:latin typeface="Didact Gothic"/>
              </a:rPr>
              <a:t>alimentos</a:t>
            </a:r>
            <a:r>
              <a:rPr lang="en-US" b="1" dirty="0">
                <a:solidFill>
                  <a:srgbClr val="DBDBF0"/>
                </a:solidFill>
                <a:latin typeface="Didact Gothic"/>
              </a:rPr>
              <a:t> </a:t>
            </a:r>
            <a:r>
              <a:rPr lang="en-US" b="1" dirty="0" err="1">
                <a:solidFill>
                  <a:srgbClr val="DBDBF0"/>
                </a:solidFill>
                <a:latin typeface="Didact Gothic"/>
              </a:rPr>
              <a:t>automatizados</a:t>
            </a:r>
            <a:r>
              <a:rPr lang="en-US" b="1" dirty="0">
                <a:solidFill>
                  <a:srgbClr val="DBDBF0"/>
                </a:solidFill>
                <a:latin typeface="Didact Gothic"/>
              </a:rPr>
              <a:t>.</a:t>
            </a:r>
            <a:endParaRPr lang="en-US" b="1" dirty="0"/>
          </a:p>
        </p:txBody>
      </p:sp>
      <p:sp>
        <p:nvSpPr>
          <p:cNvPr id="9" name="Google Shape;804;p46">
            <a:extLst>
              <a:ext uri="{FF2B5EF4-FFF2-40B4-BE49-F238E27FC236}">
                <a16:creationId xmlns:a16="http://schemas.microsoft.com/office/drawing/2014/main" id="{810EA988-B408-1313-A705-ACD0FDEB86D1}"/>
              </a:ext>
            </a:extLst>
          </p:cNvPr>
          <p:cNvSpPr txBox="1">
            <a:spLocks/>
          </p:cNvSpPr>
          <p:nvPr/>
        </p:nvSpPr>
        <p:spPr>
          <a:xfrm>
            <a:off x="790676" y="1778504"/>
            <a:ext cx="486444" cy="305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Bakbak One"/>
              <a:buNone/>
              <a:defRPr sz="3000" b="0" i="0" u="none" strike="noStrike" cap="none">
                <a:solidFill>
                  <a:schemeClr val="accent6"/>
                </a:solidFill>
                <a:latin typeface="Bakbak One"/>
                <a:ea typeface="Bakbak One"/>
                <a:cs typeface="Bakbak One"/>
                <a:sym typeface="Bakbak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>
              <a:lnSpc>
                <a:spcPct val="100000"/>
              </a:lnSpc>
            </a:pPr>
            <a:r>
              <a:rPr lang="en" sz="2000" b="1" dirty="0">
                <a:solidFill>
                  <a:schemeClr val="accent1"/>
                </a:solidFill>
              </a:rPr>
              <a:t>1 </a:t>
            </a:r>
            <a:r>
              <a:rPr lang="en" sz="1600" b="1" dirty="0">
                <a:solidFill>
                  <a:schemeClr val="accent1"/>
                </a:solidFill>
              </a:rPr>
              <a:t>-</a:t>
            </a:r>
            <a:endParaRPr lang="en" sz="3600" b="1" dirty="0">
              <a:solidFill>
                <a:schemeClr val="accent1"/>
              </a:solidFill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D8D396CE-3503-3570-37FD-F70396C46B07}"/>
              </a:ext>
            </a:extLst>
          </p:cNvPr>
          <p:cNvSpPr txBox="1"/>
          <p:nvPr/>
        </p:nvSpPr>
        <p:spPr>
          <a:xfrm>
            <a:off x="1180949" y="2016103"/>
            <a:ext cx="3624877" cy="3777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b="1" dirty="0" err="1">
                <a:solidFill>
                  <a:srgbClr val="DBDBF0"/>
                </a:solidFill>
                <a:latin typeface="Didact Gothic"/>
              </a:rPr>
              <a:t>Inventario</a:t>
            </a:r>
            <a:r>
              <a:rPr lang="en-US" b="1" dirty="0">
                <a:solidFill>
                  <a:srgbClr val="DBDBF0"/>
                </a:solidFill>
                <a:latin typeface="Didact Gothic"/>
              </a:rPr>
              <a:t> de </a:t>
            </a:r>
            <a:r>
              <a:rPr lang="en-US" b="1" dirty="0" err="1">
                <a:solidFill>
                  <a:srgbClr val="DBDBF0"/>
                </a:solidFill>
                <a:latin typeface="Didact Gothic"/>
              </a:rPr>
              <a:t>alimentos</a:t>
            </a:r>
            <a:r>
              <a:rPr lang="en-US" b="1" dirty="0">
                <a:solidFill>
                  <a:srgbClr val="DBDBF0"/>
                </a:solidFill>
                <a:latin typeface="Didact Gothic"/>
              </a:rPr>
              <a:t>.</a:t>
            </a:r>
            <a:endParaRPr lang="en-US" b="1" dirty="0"/>
          </a:p>
        </p:txBody>
      </p:sp>
      <p:sp>
        <p:nvSpPr>
          <p:cNvPr id="11" name="Google Shape;804;p46">
            <a:extLst>
              <a:ext uri="{FF2B5EF4-FFF2-40B4-BE49-F238E27FC236}">
                <a16:creationId xmlns:a16="http://schemas.microsoft.com/office/drawing/2014/main" id="{A66A9BAA-0E18-87DE-0F01-5E86B6A23B3E}"/>
              </a:ext>
            </a:extLst>
          </p:cNvPr>
          <p:cNvSpPr txBox="1">
            <a:spLocks/>
          </p:cNvSpPr>
          <p:nvPr/>
        </p:nvSpPr>
        <p:spPr>
          <a:xfrm>
            <a:off x="790676" y="2073737"/>
            <a:ext cx="486444" cy="305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Bakbak One"/>
              <a:buNone/>
              <a:defRPr sz="3000" b="0" i="0" u="none" strike="noStrike" cap="none">
                <a:solidFill>
                  <a:schemeClr val="accent6"/>
                </a:solidFill>
                <a:latin typeface="Bakbak One"/>
                <a:ea typeface="Bakbak One"/>
                <a:cs typeface="Bakbak One"/>
                <a:sym typeface="Bakbak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>
              <a:lnSpc>
                <a:spcPct val="100000"/>
              </a:lnSpc>
            </a:pPr>
            <a:r>
              <a:rPr lang="en" sz="2000" b="1" dirty="0">
                <a:solidFill>
                  <a:schemeClr val="accent1"/>
                </a:solidFill>
              </a:rPr>
              <a:t>2 </a:t>
            </a:r>
            <a:r>
              <a:rPr lang="en" sz="1600" b="1" dirty="0">
                <a:solidFill>
                  <a:schemeClr val="accent1"/>
                </a:solidFill>
              </a:rPr>
              <a:t>-</a:t>
            </a:r>
            <a:endParaRPr lang="en" sz="3600" b="1" dirty="0">
              <a:solidFill>
                <a:schemeClr val="accent1"/>
              </a:solidFill>
            </a:endParaRPr>
          </a:p>
        </p:txBody>
      </p:sp>
      <p:sp>
        <p:nvSpPr>
          <p:cNvPr id="12" name="Google Shape;804;p46">
            <a:extLst>
              <a:ext uri="{FF2B5EF4-FFF2-40B4-BE49-F238E27FC236}">
                <a16:creationId xmlns:a16="http://schemas.microsoft.com/office/drawing/2014/main" id="{D41FFA8A-480D-CA97-1E24-4BA43C4FCA58}"/>
              </a:ext>
            </a:extLst>
          </p:cNvPr>
          <p:cNvSpPr txBox="1">
            <a:spLocks/>
          </p:cNvSpPr>
          <p:nvPr/>
        </p:nvSpPr>
        <p:spPr>
          <a:xfrm>
            <a:off x="786155" y="2400558"/>
            <a:ext cx="486444" cy="305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Bakbak One"/>
              <a:buNone/>
              <a:defRPr sz="3000" b="0" i="0" u="none" strike="noStrike" cap="none">
                <a:solidFill>
                  <a:schemeClr val="accent6"/>
                </a:solidFill>
                <a:latin typeface="Bakbak One"/>
                <a:ea typeface="Bakbak One"/>
                <a:cs typeface="Bakbak One"/>
                <a:sym typeface="Bakbak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>
              <a:lnSpc>
                <a:spcPct val="100000"/>
              </a:lnSpc>
            </a:pPr>
            <a:r>
              <a:rPr lang="en" sz="2000" b="1" dirty="0">
                <a:solidFill>
                  <a:schemeClr val="accent1"/>
                </a:solidFill>
              </a:rPr>
              <a:t>3 </a:t>
            </a:r>
            <a:r>
              <a:rPr lang="en" sz="1600" b="1" dirty="0">
                <a:solidFill>
                  <a:schemeClr val="accent1"/>
                </a:solidFill>
              </a:rPr>
              <a:t>-</a:t>
            </a:r>
            <a:endParaRPr lang="en" sz="3600" b="1" dirty="0">
              <a:solidFill>
                <a:schemeClr val="accent1"/>
              </a:solidFill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0C81FCDA-EBEA-9407-9330-885A87A8FD32}"/>
              </a:ext>
            </a:extLst>
          </p:cNvPr>
          <p:cNvSpPr txBox="1"/>
          <p:nvPr/>
        </p:nvSpPr>
        <p:spPr>
          <a:xfrm>
            <a:off x="1180949" y="2344278"/>
            <a:ext cx="3624877" cy="3777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b="1" dirty="0" err="1">
                <a:solidFill>
                  <a:srgbClr val="DBDBF0"/>
                </a:solidFill>
                <a:latin typeface="Didact Gothic"/>
              </a:rPr>
              <a:t>Creación</a:t>
            </a:r>
            <a:r>
              <a:rPr lang="en-US" b="1" dirty="0">
                <a:solidFill>
                  <a:srgbClr val="DBDBF0"/>
                </a:solidFill>
                <a:latin typeface="Didact Gothic"/>
              </a:rPr>
              <a:t> de </a:t>
            </a:r>
            <a:r>
              <a:rPr lang="en-US" b="1" dirty="0" err="1">
                <a:solidFill>
                  <a:srgbClr val="DBDBF0"/>
                </a:solidFill>
                <a:latin typeface="Didact Gothic"/>
              </a:rPr>
              <a:t>minuta</a:t>
            </a:r>
            <a:r>
              <a:rPr lang="en-US" b="1" dirty="0">
                <a:solidFill>
                  <a:srgbClr val="DBDBF0"/>
                </a:solidFill>
                <a:latin typeface="Didact Gothic"/>
              </a:rPr>
              <a:t>.</a:t>
            </a:r>
            <a:endParaRPr lang="en-US" b="1" dirty="0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26652C0C-C4FD-665E-B263-F0F22407CEB3}"/>
              </a:ext>
            </a:extLst>
          </p:cNvPr>
          <p:cNvSpPr txBox="1"/>
          <p:nvPr/>
        </p:nvSpPr>
        <p:spPr>
          <a:xfrm>
            <a:off x="1195126" y="2663673"/>
            <a:ext cx="3624877" cy="3777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b="1" dirty="0" err="1">
                <a:solidFill>
                  <a:srgbClr val="DBDBF0"/>
                </a:solidFill>
                <a:latin typeface="Didact Gothic"/>
              </a:rPr>
              <a:t>Recetas</a:t>
            </a:r>
            <a:r>
              <a:rPr lang="en-US" b="1" dirty="0">
                <a:solidFill>
                  <a:srgbClr val="DBDBF0"/>
                </a:solidFill>
                <a:latin typeface="Didact Gothic"/>
              </a:rPr>
              <a:t> de </a:t>
            </a:r>
            <a:r>
              <a:rPr lang="en-US" b="1" dirty="0" err="1">
                <a:solidFill>
                  <a:srgbClr val="DBDBF0"/>
                </a:solidFill>
                <a:latin typeface="Didact Gothic"/>
              </a:rPr>
              <a:t>minuta</a:t>
            </a:r>
            <a:r>
              <a:rPr lang="en-US" b="1" dirty="0">
                <a:solidFill>
                  <a:srgbClr val="DBDBF0"/>
                </a:solidFill>
                <a:latin typeface="Didact Gothic"/>
              </a:rPr>
              <a:t>.</a:t>
            </a:r>
            <a:endParaRPr lang="en-US" b="1" dirty="0"/>
          </a:p>
        </p:txBody>
      </p:sp>
      <p:sp>
        <p:nvSpPr>
          <p:cNvPr id="16" name="Google Shape;804;p46">
            <a:extLst>
              <a:ext uri="{FF2B5EF4-FFF2-40B4-BE49-F238E27FC236}">
                <a16:creationId xmlns:a16="http://schemas.microsoft.com/office/drawing/2014/main" id="{649588C1-E01C-8AAD-F272-B4513B07CA22}"/>
              </a:ext>
            </a:extLst>
          </p:cNvPr>
          <p:cNvSpPr txBox="1">
            <a:spLocks/>
          </p:cNvSpPr>
          <p:nvPr/>
        </p:nvSpPr>
        <p:spPr>
          <a:xfrm>
            <a:off x="769315" y="2731429"/>
            <a:ext cx="585874" cy="305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Bakbak One"/>
              <a:buNone/>
              <a:defRPr sz="3000" b="0" i="0" u="none" strike="noStrike" cap="none">
                <a:solidFill>
                  <a:schemeClr val="accent6"/>
                </a:solidFill>
                <a:latin typeface="Bakbak One"/>
                <a:ea typeface="Bakbak One"/>
                <a:cs typeface="Bakbak One"/>
                <a:sym typeface="Bakbak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>
              <a:lnSpc>
                <a:spcPct val="100000"/>
              </a:lnSpc>
            </a:pPr>
            <a:r>
              <a:rPr lang="en" sz="2000" b="1" dirty="0">
                <a:solidFill>
                  <a:schemeClr val="accent1"/>
                </a:solidFill>
              </a:rPr>
              <a:t>4 </a:t>
            </a:r>
            <a:r>
              <a:rPr lang="en" sz="1600" b="1" dirty="0">
                <a:solidFill>
                  <a:schemeClr val="accent1"/>
                </a:solidFill>
              </a:rPr>
              <a:t>-</a:t>
            </a:r>
            <a:endParaRPr lang="en" sz="3200" b="1" dirty="0">
              <a:solidFill>
                <a:schemeClr val="accent1"/>
              </a:solidFill>
            </a:endParaRP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98936059-8F1E-C2F2-78DC-8166EF2D3A81}"/>
              </a:ext>
            </a:extLst>
          </p:cNvPr>
          <p:cNvSpPr txBox="1"/>
          <p:nvPr/>
        </p:nvSpPr>
        <p:spPr>
          <a:xfrm>
            <a:off x="1195127" y="3032723"/>
            <a:ext cx="3624877" cy="3777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b="1" dirty="0" err="1">
                <a:solidFill>
                  <a:srgbClr val="DBDBF0"/>
                </a:solidFill>
                <a:latin typeface="Didact Gothic"/>
              </a:rPr>
              <a:t>Notificaciones</a:t>
            </a:r>
            <a:r>
              <a:rPr lang="en-US" b="1" dirty="0">
                <a:solidFill>
                  <a:srgbClr val="DBDBF0"/>
                </a:solidFill>
                <a:latin typeface="Didact Gothic"/>
              </a:rPr>
              <a:t> de </a:t>
            </a:r>
            <a:r>
              <a:rPr lang="en-US" b="1" dirty="0" err="1">
                <a:solidFill>
                  <a:srgbClr val="DBDBF0"/>
                </a:solidFill>
                <a:latin typeface="Didact Gothic"/>
              </a:rPr>
              <a:t>uso</a:t>
            </a:r>
            <a:r>
              <a:rPr lang="en-US" b="1" dirty="0">
                <a:solidFill>
                  <a:srgbClr val="DBDBF0"/>
                </a:solidFill>
                <a:latin typeface="Didact Gothic"/>
              </a:rPr>
              <a:t>.</a:t>
            </a:r>
            <a:endParaRPr lang="en-US" b="1" dirty="0"/>
          </a:p>
        </p:txBody>
      </p:sp>
      <p:sp>
        <p:nvSpPr>
          <p:cNvPr id="18" name="Google Shape;804;p46">
            <a:extLst>
              <a:ext uri="{FF2B5EF4-FFF2-40B4-BE49-F238E27FC236}">
                <a16:creationId xmlns:a16="http://schemas.microsoft.com/office/drawing/2014/main" id="{ABA08EC2-BE54-70B2-788D-A859F4B0EA92}"/>
              </a:ext>
            </a:extLst>
          </p:cNvPr>
          <p:cNvSpPr txBox="1">
            <a:spLocks/>
          </p:cNvSpPr>
          <p:nvPr/>
        </p:nvSpPr>
        <p:spPr>
          <a:xfrm>
            <a:off x="786155" y="3092779"/>
            <a:ext cx="486444" cy="305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Bakbak One"/>
              <a:buNone/>
              <a:defRPr sz="3000" b="0" i="0" u="none" strike="noStrike" cap="none">
                <a:solidFill>
                  <a:schemeClr val="accent6"/>
                </a:solidFill>
                <a:latin typeface="Bakbak One"/>
                <a:ea typeface="Bakbak One"/>
                <a:cs typeface="Bakbak One"/>
                <a:sym typeface="Bakbak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>
              <a:lnSpc>
                <a:spcPct val="100000"/>
              </a:lnSpc>
            </a:pPr>
            <a:r>
              <a:rPr lang="en" sz="2000" b="1" dirty="0">
                <a:solidFill>
                  <a:schemeClr val="accent1"/>
                </a:solidFill>
              </a:rPr>
              <a:t>5 </a:t>
            </a:r>
            <a:r>
              <a:rPr lang="en" sz="1600" b="1" dirty="0">
                <a:solidFill>
                  <a:schemeClr val="accent1"/>
                </a:solidFill>
              </a:rPr>
              <a:t>-</a:t>
            </a:r>
            <a:endParaRPr lang="en" sz="3600" b="1" dirty="0">
              <a:solidFill>
                <a:schemeClr val="accent1"/>
              </a:solidFill>
            </a:endParaRP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73439E38-45A3-B7C0-6063-21449296BA1E}"/>
              </a:ext>
            </a:extLst>
          </p:cNvPr>
          <p:cNvSpPr txBox="1"/>
          <p:nvPr/>
        </p:nvSpPr>
        <p:spPr>
          <a:xfrm>
            <a:off x="1190206" y="3356119"/>
            <a:ext cx="3624877" cy="3777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b="1" dirty="0" err="1">
                <a:solidFill>
                  <a:srgbClr val="DBDBF0"/>
                </a:solidFill>
                <a:latin typeface="Didact Gothic"/>
              </a:rPr>
              <a:t>Objetivos</a:t>
            </a:r>
            <a:r>
              <a:rPr lang="en-US" b="1" dirty="0">
                <a:solidFill>
                  <a:srgbClr val="DBDBF0"/>
                </a:solidFill>
                <a:latin typeface="Didact Gothic"/>
              </a:rPr>
              <a:t> de </a:t>
            </a:r>
            <a:r>
              <a:rPr lang="en-US" b="1" dirty="0" err="1">
                <a:solidFill>
                  <a:srgbClr val="DBDBF0"/>
                </a:solidFill>
                <a:latin typeface="Didact Gothic"/>
              </a:rPr>
              <a:t>cumplimiento</a:t>
            </a:r>
            <a:r>
              <a:rPr lang="en-US" b="1" dirty="0">
                <a:solidFill>
                  <a:srgbClr val="DBDBF0"/>
                </a:solidFill>
                <a:latin typeface="Didact Gothic"/>
              </a:rPr>
              <a:t> de </a:t>
            </a:r>
            <a:r>
              <a:rPr lang="en-US" b="1" dirty="0" err="1">
                <a:solidFill>
                  <a:srgbClr val="DBDBF0"/>
                </a:solidFill>
                <a:latin typeface="Didact Gothic"/>
              </a:rPr>
              <a:t>minuta</a:t>
            </a:r>
            <a:endParaRPr lang="en-US" b="1" dirty="0"/>
          </a:p>
        </p:txBody>
      </p:sp>
      <p:sp>
        <p:nvSpPr>
          <p:cNvPr id="20" name="Google Shape;804;p46">
            <a:extLst>
              <a:ext uri="{FF2B5EF4-FFF2-40B4-BE49-F238E27FC236}">
                <a16:creationId xmlns:a16="http://schemas.microsoft.com/office/drawing/2014/main" id="{8FAA33F2-FD28-D4E0-BC39-D73873635CCC}"/>
              </a:ext>
            </a:extLst>
          </p:cNvPr>
          <p:cNvSpPr txBox="1">
            <a:spLocks/>
          </p:cNvSpPr>
          <p:nvPr/>
        </p:nvSpPr>
        <p:spPr>
          <a:xfrm>
            <a:off x="772386" y="3426228"/>
            <a:ext cx="522292" cy="305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Bakbak One"/>
              <a:buNone/>
              <a:defRPr sz="3000" b="0" i="0" u="none" strike="noStrike" cap="none">
                <a:solidFill>
                  <a:schemeClr val="accent6"/>
                </a:solidFill>
                <a:latin typeface="Bakbak One"/>
                <a:ea typeface="Bakbak One"/>
                <a:cs typeface="Bakbak One"/>
                <a:sym typeface="Bakbak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>
              <a:lnSpc>
                <a:spcPct val="100000"/>
              </a:lnSpc>
            </a:pPr>
            <a:r>
              <a:rPr lang="en" sz="2000" b="1" dirty="0">
                <a:solidFill>
                  <a:schemeClr val="accent1"/>
                </a:solidFill>
              </a:rPr>
              <a:t>6 </a:t>
            </a:r>
            <a:r>
              <a:rPr lang="en" sz="1600" b="1" dirty="0">
                <a:solidFill>
                  <a:schemeClr val="accent1"/>
                </a:solidFill>
              </a:rPr>
              <a:t>-</a:t>
            </a:r>
            <a:endParaRPr lang="en" sz="3600" b="1" dirty="0">
              <a:solidFill>
                <a:schemeClr val="accent1"/>
              </a:solidFill>
            </a:endParaRP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50C018A5-BF33-3ECB-9F8C-DF8228762EDA}"/>
              </a:ext>
            </a:extLst>
          </p:cNvPr>
          <p:cNvSpPr txBox="1"/>
          <p:nvPr/>
        </p:nvSpPr>
        <p:spPr>
          <a:xfrm>
            <a:off x="1195128" y="3705194"/>
            <a:ext cx="4215372" cy="3777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b="1" dirty="0" err="1">
                <a:solidFill>
                  <a:srgbClr val="DBDBF0"/>
                </a:solidFill>
                <a:latin typeface="Didact Gothic"/>
              </a:rPr>
              <a:t>Recomendaciones</a:t>
            </a:r>
            <a:r>
              <a:rPr lang="en-US" b="1" dirty="0">
                <a:solidFill>
                  <a:srgbClr val="DBDBF0"/>
                </a:solidFill>
                <a:latin typeface="Didact Gothic"/>
              </a:rPr>
              <a:t> de </a:t>
            </a:r>
            <a:r>
              <a:rPr lang="en-US" b="1" dirty="0" err="1">
                <a:solidFill>
                  <a:srgbClr val="DBDBF0"/>
                </a:solidFill>
                <a:latin typeface="Didact Gothic"/>
              </a:rPr>
              <a:t>compra</a:t>
            </a:r>
            <a:r>
              <a:rPr lang="en-US" b="1" dirty="0">
                <a:solidFill>
                  <a:srgbClr val="DBDBF0"/>
                </a:solidFill>
                <a:latin typeface="Didact Gothic"/>
              </a:rPr>
              <a:t> y </a:t>
            </a:r>
            <a:r>
              <a:rPr lang="en-US" b="1" dirty="0" err="1">
                <a:solidFill>
                  <a:srgbClr val="DBDBF0"/>
                </a:solidFill>
                <a:latin typeface="Didact Gothic"/>
              </a:rPr>
              <a:t>uso</a:t>
            </a:r>
            <a:r>
              <a:rPr lang="en-US" b="1" dirty="0">
                <a:solidFill>
                  <a:srgbClr val="DBDBF0"/>
                </a:solidFill>
                <a:latin typeface="Didact Gothic"/>
              </a:rPr>
              <a:t> de </a:t>
            </a:r>
            <a:r>
              <a:rPr lang="en-US" b="1" dirty="0" err="1">
                <a:solidFill>
                  <a:srgbClr val="DBDBF0"/>
                </a:solidFill>
                <a:latin typeface="Didact Gothic"/>
              </a:rPr>
              <a:t>alimentos</a:t>
            </a:r>
            <a:endParaRPr lang="en-US" b="1" dirty="0"/>
          </a:p>
        </p:txBody>
      </p:sp>
      <p:sp>
        <p:nvSpPr>
          <p:cNvPr id="22" name="Google Shape;804;p46">
            <a:extLst>
              <a:ext uri="{FF2B5EF4-FFF2-40B4-BE49-F238E27FC236}">
                <a16:creationId xmlns:a16="http://schemas.microsoft.com/office/drawing/2014/main" id="{CBD018B2-829C-C1A0-D9FA-BE047D5AF69F}"/>
              </a:ext>
            </a:extLst>
          </p:cNvPr>
          <p:cNvSpPr txBox="1">
            <a:spLocks/>
          </p:cNvSpPr>
          <p:nvPr/>
        </p:nvSpPr>
        <p:spPr>
          <a:xfrm>
            <a:off x="786155" y="3773189"/>
            <a:ext cx="486444" cy="305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Bakbak One"/>
              <a:buNone/>
              <a:defRPr sz="3000" b="0" i="0" u="none" strike="noStrike" cap="none">
                <a:solidFill>
                  <a:schemeClr val="accent6"/>
                </a:solidFill>
                <a:latin typeface="Bakbak One"/>
                <a:ea typeface="Bakbak One"/>
                <a:cs typeface="Bakbak One"/>
                <a:sym typeface="Bakbak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>
              <a:lnSpc>
                <a:spcPct val="100000"/>
              </a:lnSpc>
            </a:pPr>
            <a:r>
              <a:rPr lang="en" sz="2000" b="1" dirty="0">
                <a:solidFill>
                  <a:schemeClr val="accent1"/>
                </a:solidFill>
              </a:rPr>
              <a:t>7 </a:t>
            </a:r>
            <a:r>
              <a:rPr lang="en" sz="1600" b="1" dirty="0">
                <a:solidFill>
                  <a:schemeClr val="accent1"/>
                </a:solidFill>
              </a:rPr>
              <a:t>-</a:t>
            </a:r>
            <a:endParaRPr lang="en" sz="3200" b="1" dirty="0">
              <a:solidFill>
                <a:schemeClr val="accent1"/>
              </a:solidFill>
            </a:endParaRP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10C2F312-4173-6090-942D-2B02767AE2D2}"/>
              </a:ext>
            </a:extLst>
          </p:cNvPr>
          <p:cNvSpPr txBox="1"/>
          <p:nvPr/>
        </p:nvSpPr>
        <p:spPr>
          <a:xfrm>
            <a:off x="1195128" y="4085096"/>
            <a:ext cx="3848928" cy="7008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b="1" dirty="0" err="1">
                <a:solidFill>
                  <a:srgbClr val="DBDBF0"/>
                </a:solidFill>
                <a:latin typeface="Didact Gothic"/>
              </a:rPr>
              <a:t>Ajustes</a:t>
            </a:r>
            <a:r>
              <a:rPr lang="en-US" b="1" dirty="0">
                <a:solidFill>
                  <a:srgbClr val="DBDBF0"/>
                </a:solidFill>
                <a:latin typeface="Didact Gothic"/>
              </a:rPr>
              <a:t> </a:t>
            </a:r>
            <a:r>
              <a:rPr lang="en-US" b="1" dirty="0" err="1">
                <a:solidFill>
                  <a:srgbClr val="DBDBF0"/>
                </a:solidFill>
                <a:latin typeface="Didact Gothic"/>
              </a:rPr>
              <a:t>personalizados</a:t>
            </a:r>
            <a:r>
              <a:rPr lang="en-US" b="1" dirty="0">
                <a:solidFill>
                  <a:srgbClr val="DBDBF0"/>
                </a:solidFill>
                <a:latin typeface="Didact Gothic"/>
              </a:rPr>
              <a:t> </a:t>
            </a:r>
            <a:r>
              <a:rPr lang="en-US" b="1" dirty="0" err="1">
                <a:solidFill>
                  <a:srgbClr val="DBDBF0"/>
                </a:solidFill>
                <a:latin typeface="Didact Gothic"/>
              </a:rPr>
              <a:t>sobre</a:t>
            </a:r>
            <a:r>
              <a:rPr lang="en-US" b="1" dirty="0">
                <a:solidFill>
                  <a:srgbClr val="DBDBF0"/>
                </a:solidFill>
                <a:latin typeface="Didact Gothic"/>
              </a:rPr>
              <a:t> </a:t>
            </a:r>
            <a:r>
              <a:rPr lang="en-US" b="1" dirty="0" err="1">
                <a:solidFill>
                  <a:srgbClr val="DBDBF0"/>
                </a:solidFill>
                <a:latin typeface="Didact Gothic"/>
              </a:rPr>
              <a:t>dieta</a:t>
            </a:r>
            <a:r>
              <a:rPr lang="en-US" b="1" dirty="0">
                <a:solidFill>
                  <a:srgbClr val="DBDBF0"/>
                </a:solidFill>
                <a:latin typeface="Didact Gothic"/>
              </a:rPr>
              <a:t> para </a:t>
            </a:r>
            <a:r>
              <a:rPr lang="en-US" b="1" dirty="0" err="1">
                <a:solidFill>
                  <a:srgbClr val="DBDBF0"/>
                </a:solidFill>
                <a:latin typeface="Didact Gothic"/>
              </a:rPr>
              <a:t>cada</a:t>
            </a:r>
            <a:r>
              <a:rPr lang="en-US" b="1" dirty="0">
                <a:solidFill>
                  <a:srgbClr val="DBDBF0"/>
                </a:solidFill>
                <a:latin typeface="Didact Gothic"/>
              </a:rPr>
              <a:t> </a:t>
            </a:r>
            <a:r>
              <a:rPr lang="en-US" b="1" dirty="0" err="1">
                <a:solidFill>
                  <a:srgbClr val="DBDBF0"/>
                </a:solidFill>
                <a:latin typeface="Didact Gothic"/>
              </a:rPr>
              <a:t>tipo</a:t>
            </a:r>
            <a:r>
              <a:rPr lang="en-US" b="1" dirty="0">
                <a:solidFill>
                  <a:srgbClr val="DBDBF0"/>
                </a:solidFill>
                <a:latin typeface="Didact Gothic"/>
              </a:rPr>
              <a:t> de </a:t>
            </a:r>
            <a:r>
              <a:rPr lang="en-US" b="1" dirty="0" err="1">
                <a:solidFill>
                  <a:srgbClr val="DBDBF0"/>
                </a:solidFill>
                <a:latin typeface="Didact Gothic"/>
              </a:rPr>
              <a:t>usuario</a:t>
            </a:r>
            <a:r>
              <a:rPr lang="en-US" b="1" dirty="0">
                <a:solidFill>
                  <a:srgbClr val="DBDBF0"/>
                </a:solidFill>
                <a:latin typeface="Didact Gothic"/>
              </a:rPr>
              <a:t>.</a:t>
            </a:r>
            <a:endParaRPr lang="en-US" b="1" dirty="0"/>
          </a:p>
        </p:txBody>
      </p:sp>
      <p:sp>
        <p:nvSpPr>
          <p:cNvPr id="24" name="Google Shape;804;p46">
            <a:extLst>
              <a:ext uri="{FF2B5EF4-FFF2-40B4-BE49-F238E27FC236}">
                <a16:creationId xmlns:a16="http://schemas.microsoft.com/office/drawing/2014/main" id="{C94DF633-9F60-99A8-B7C3-641D183F52C3}"/>
              </a:ext>
            </a:extLst>
          </p:cNvPr>
          <p:cNvSpPr txBox="1">
            <a:spLocks/>
          </p:cNvSpPr>
          <p:nvPr/>
        </p:nvSpPr>
        <p:spPr>
          <a:xfrm>
            <a:off x="786155" y="4155217"/>
            <a:ext cx="572291" cy="305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Bakbak One"/>
              <a:buNone/>
              <a:defRPr sz="3000" b="0" i="0" u="none" strike="noStrike" cap="none">
                <a:solidFill>
                  <a:schemeClr val="accent6"/>
                </a:solidFill>
                <a:latin typeface="Bakbak One"/>
                <a:ea typeface="Bakbak One"/>
                <a:cs typeface="Bakbak One"/>
                <a:sym typeface="Bakbak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>
              <a:lnSpc>
                <a:spcPct val="100000"/>
              </a:lnSpc>
            </a:pPr>
            <a:r>
              <a:rPr lang="en" sz="2000" b="1" dirty="0">
                <a:solidFill>
                  <a:schemeClr val="accent1"/>
                </a:solidFill>
              </a:rPr>
              <a:t>8 </a:t>
            </a:r>
            <a:r>
              <a:rPr lang="en" sz="1600" b="1" dirty="0">
                <a:solidFill>
                  <a:schemeClr val="accent1"/>
                </a:solidFill>
              </a:rPr>
              <a:t>-</a:t>
            </a:r>
            <a:endParaRPr lang="en" sz="36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59247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44"/>
          <p:cNvSpPr txBox="1">
            <a:spLocks noGrp="1"/>
          </p:cNvSpPr>
          <p:nvPr>
            <p:ph type="title"/>
          </p:nvPr>
        </p:nvSpPr>
        <p:spPr>
          <a:xfrm>
            <a:off x="720000" y="274568"/>
            <a:ext cx="7704000" cy="79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" sz="4000" b="1" dirty="0"/>
              <a:t>Competencias de Carrera </a:t>
            </a:r>
          </a:p>
        </p:txBody>
      </p:sp>
      <p:sp>
        <p:nvSpPr>
          <p:cNvPr id="760" name="Google Shape;760;p44"/>
          <p:cNvSpPr txBox="1">
            <a:spLocks noGrp="1"/>
          </p:cNvSpPr>
          <p:nvPr>
            <p:ph type="subTitle" idx="4"/>
          </p:nvPr>
        </p:nvSpPr>
        <p:spPr>
          <a:xfrm>
            <a:off x="1588837" y="981708"/>
            <a:ext cx="6679307" cy="79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 u="none" strike="noStrike" dirty="0">
                <a:solidFill>
                  <a:srgbClr val="FFFFFF"/>
                </a:solidFill>
                <a:effectLst/>
                <a:latin typeface="Didact Gothic" panose="00000500000000000000" pitchFamily="2" charset="0"/>
              </a:rPr>
              <a:t>Realizar pruebas de certificación tanto de los productos como de los procesos utilizando buenas prácticas definidas por la industria.</a:t>
            </a:r>
            <a:endParaRPr lang="es-ES" sz="1600" dirty="0">
              <a:latin typeface="Didact Gothic" panose="00000500000000000000" pitchFamily="2" charset="0"/>
            </a:endParaRPr>
          </a:p>
        </p:txBody>
      </p:sp>
      <p:sp>
        <p:nvSpPr>
          <p:cNvPr id="761" name="Google Shape;761;p44"/>
          <p:cNvSpPr txBox="1">
            <a:spLocks noGrp="1"/>
          </p:cNvSpPr>
          <p:nvPr>
            <p:ph type="subTitle" idx="5"/>
          </p:nvPr>
        </p:nvSpPr>
        <p:spPr>
          <a:xfrm>
            <a:off x="1585234" y="2013315"/>
            <a:ext cx="6554730" cy="72229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 u="none" strike="noStrike" dirty="0">
                <a:solidFill>
                  <a:srgbClr val="FFFFFF"/>
                </a:solidFill>
                <a:effectLst/>
                <a:latin typeface="Didact Gothic" panose="00000500000000000000" pitchFamily="2" charset="0"/>
              </a:rPr>
              <a:t>Gestionar proyectos informáticos, ofreciendo alternativas para la toma de decisiones de acuerdo con los requerimientos de la organización.</a:t>
            </a:r>
            <a:endParaRPr lang="es-ES" sz="1600" dirty="0">
              <a:latin typeface="Didact Gothic" panose="00000500000000000000" pitchFamily="2" charset="0"/>
            </a:endParaRPr>
          </a:p>
        </p:txBody>
      </p:sp>
      <p:sp>
        <p:nvSpPr>
          <p:cNvPr id="762" name="Google Shape;762;p44"/>
          <p:cNvSpPr txBox="1">
            <a:spLocks noGrp="1"/>
          </p:cNvSpPr>
          <p:nvPr>
            <p:ph type="subTitle" idx="6"/>
          </p:nvPr>
        </p:nvSpPr>
        <p:spPr>
          <a:xfrm>
            <a:off x="1572766" y="3145084"/>
            <a:ext cx="6700388" cy="6686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 u="none" strike="noStrike" dirty="0">
                <a:solidFill>
                  <a:srgbClr val="FFFFFF"/>
                </a:solidFill>
                <a:effectLst/>
                <a:latin typeface="Didact Gothic" panose="00000500000000000000" pitchFamily="2" charset="0"/>
              </a:rPr>
              <a:t>Construir modelos de datos para soportar los requerimientos de la organización de acuerdo con un diseño definido y escalable en el tiempo.</a:t>
            </a:r>
            <a:endParaRPr lang="es-ES" sz="1600" dirty="0">
              <a:latin typeface="Didact Gothic" panose="00000500000000000000" pitchFamily="2" charset="0"/>
            </a:endParaRPr>
          </a:p>
        </p:txBody>
      </p:sp>
      <p:sp>
        <p:nvSpPr>
          <p:cNvPr id="763" name="Google Shape;763;p44"/>
          <p:cNvSpPr/>
          <p:nvPr/>
        </p:nvSpPr>
        <p:spPr>
          <a:xfrm>
            <a:off x="560541" y="993783"/>
            <a:ext cx="891436" cy="715403"/>
          </a:xfrm>
          <a:prstGeom prst="hexagon">
            <a:avLst>
              <a:gd name="adj" fmla="val 25000"/>
              <a:gd name="vf" fmla="val 11547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4" name="Google Shape;764;p44"/>
          <p:cNvSpPr/>
          <p:nvPr/>
        </p:nvSpPr>
        <p:spPr>
          <a:xfrm>
            <a:off x="551483" y="2013315"/>
            <a:ext cx="918601" cy="719215"/>
          </a:xfrm>
          <a:prstGeom prst="hexagon">
            <a:avLst>
              <a:gd name="adj" fmla="val 25000"/>
              <a:gd name="vf" fmla="val 11547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5" name="Google Shape;765;p44"/>
          <p:cNvSpPr/>
          <p:nvPr/>
        </p:nvSpPr>
        <p:spPr>
          <a:xfrm>
            <a:off x="569594" y="3036659"/>
            <a:ext cx="891443" cy="719215"/>
          </a:xfrm>
          <a:prstGeom prst="hexagon">
            <a:avLst>
              <a:gd name="adj" fmla="val 25000"/>
              <a:gd name="vf" fmla="val 11547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66" name="Google Shape;766;p44"/>
          <p:cNvCxnSpPr>
            <a:cxnSpLocks/>
            <a:stCxn id="763" idx="2"/>
            <a:endCxn id="764" idx="5"/>
          </p:cNvCxnSpPr>
          <p:nvPr/>
        </p:nvCxnSpPr>
        <p:spPr>
          <a:xfrm>
            <a:off x="739392" y="1709186"/>
            <a:ext cx="550888" cy="304129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67" name="Google Shape;767;p44"/>
          <p:cNvCxnSpPr>
            <a:cxnSpLocks/>
            <a:stCxn id="764" idx="2"/>
            <a:endCxn id="765" idx="5"/>
          </p:cNvCxnSpPr>
          <p:nvPr/>
        </p:nvCxnSpPr>
        <p:spPr>
          <a:xfrm>
            <a:off x="731287" y="2732530"/>
            <a:ext cx="549946" cy="304129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772" name="Google Shape;772;p44"/>
          <p:cNvGrpSpPr/>
          <p:nvPr/>
        </p:nvGrpSpPr>
        <p:grpSpPr>
          <a:xfrm>
            <a:off x="790839" y="2092489"/>
            <a:ext cx="411487" cy="457204"/>
            <a:chOff x="4067334" y="3171148"/>
            <a:chExt cx="283491" cy="319388"/>
          </a:xfrm>
        </p:grpSpPr>
        <p:sp>
          <p:nvSpPr>
            <p:cNvPr id="773" name="Google Shape;773;p44"/>
            <p:cNvSpPr/>
            <p:nvPr/>
          </p:nvSpPr>
          <p:spPr>
            <a:xfrm>
              <a:off x="4067334" y="3171148"/>
              <a:ext cx="283491" cy="319388"/>
            </a:xfrm>
            <a:custGeom>
              <a:avLst/>
              <a:gdLst/>
              <a:ahLst/>
              <a:cxnLst/>
              <a:rect l="l" t="t" r="r" b="b"/>
              <a:pathLst>
                <a:path w="12075" h="13604" extrusionOk="0">
                  <a:moveTo>
                    <a:pt x="6096" y="765"/>
                  </a:moveTo>
                  <a:cubicBezTo>
                    <a:pt x="8228" y="765"/>
                    <a:pt x="9850" y="2503"/>
                    <a:pt x="9850" y="4635"/>
                  </a:cubicBezTo>
                  <a:cubicBezTo>
                    <a:pt x="9850" y="6744"/>
                    <a:pt x="8228" y="8482"/>
                    <a:pt x="6096" y="8482"/>
                  </a:cubicBezTo>
                  <a:cubicBezTo>
                    <a:pt x="3964" y="8482"/>
                    <a:pt x="2226" y="6744"/>
                    <a:pt x="2226" y="4635"/>
                  </a:cubicBezTo>
                  <a:cubicBezTo>
                    <a:pt x="2226" y="2503"/>
                    <a:pt x="3964" y="765"/>
                    <a:pt x="6096" y="765"/>
                  </a:cubicBezTo>
                  <a:close/>
                  <a:moveTo>
                    <a:pt x="2434" y="11286"/>
                  </a:moveTo>
                  <a:lnTo>
                    <a:pt x="2434" y="12839"/>
                  </a:lnTo>
                  <a:lnTo>
                    <a:pt x="789" y="12839"/>
                  </a:lnTo>
                  <a:lnTo>
                    <a:pt x="789" y="11286"/>
                  </a:lnTo>
                  <a:close/>
                  <a:moveTo>
                    <a:pt x="6861" y="11286"/>
                  </a:moveTo>
                  <a:lnTo>
                    <a:pt x="6861" y="12839"/>
                  </a:lnTo>
                  <a:lnTo>
                    <a:pt x="5215" y="12839"/>
                  </a:lnTo>
                  <a:lnTo>
                    <a:pt x="5215" y="11286"/>
                  </a:lnTo>
                  <a:close/>
                  <a:moveTo>
                    <a:pt x="11310" y="11286"/>
                  </a:moveTo>
                  <a:lnTo>
                    <a:pt x="11310" y="12839"/>
                  </a:lnTo>
                  <a:lnTo>
                    <a:pt x="9665" y="12839"/>
                  </a:lnTo>
                  <a:lnTo>
                    <a:pt x="9665" y="11286"/>
                  </a:lnTo>
                  <a:close/>
                  <a:moveTo>
                    <a:pt x="6096" y="0"/>
                  </a:moveTo>
                  <a:cubicBezTo>
                    <a:pt x="3477" y="0"/>
                    <a:pt x="1461" y="2016"/>
                    <a:pt x="1461" y="4635"/>
                  </a:cubicBezTo>
                  <a:cubicBezTo>
                    <a:pt x="1461" y="7045"/>
                    <a:pt x="3292" y="9062"/>
                    <a:pt x="5702" y="9270"/>
                  </a:cubicBezTo>
                  <a:lnTo>
                    <a:pt x="5702" y="10429"/>
                  </a:lnTo>
                  <a:lnTo>
                    <a:pt x="4450" y="10429"/>
                  </a:lnTo>
                  <a:lnTo>
                    <a:pt x="4450" y="11680"/>
                  </a:lnTo>
                  <a:lnTo>
                    <a:pt x="3199" y="11680"/>
                  </a:lnTo>
                  <a:lnTo>
                    <a:pt x="3199" y="10429"/>
                  </a:lnTo>
                  <a:lnTo>
                    <a:pt x="1" y="10429"/>
                  </a:lnTo>
                  <a:lnTo>
                    <a:pt x="1" y="13604"/>
                  </a:lnTo>
                  <a:lnTo>
                    <a:pt x="3199" y="13604"/>
                  </a:lnTo>
                  <a:lnTo>
                    <a:pt x="3199" y="12445"/>
                  </a:lnTo>
                  <a:lnTo>
                    <a:pt x="4450" y="12445"/>
                  </a:lnTo>
                  <a:lnTo>
                    <a:pt x="4450" y="13604"/>
                  </a:lnTo>
                  <a:lnTo>
                    <a:pt x="7649" y="13604"/>
                  </a:lnTo>
                  <a:lnTo>
                    <a:pt x="7649" y="12445"/>
                  </a:lnTo>
                  <a:lnTo>
                    <a:pt x="8900" y="12445"/>
                  </a:lnTo>
                  <a:lnTo>
                    <a:pt x="8900" y="13604"/>
                  </a:lnTo>
                  <a:lnTo>
                    <a:pt x="12075" y="13604"/>
                  </a:lnTo>
                  <a:lnTo>
                    <a:pt x="12075" y="10429"/>
                  </a:lnTo>
                  <a:lnTo>
                    <a:pt x="8900" y="10429"/>
                  </a:lnTo>
                  <a:lnTo>
                    <a:pt x="8900" y="11680"/>
                  </a:lnTo>
                  <a:lnTo>
                    <a:pt x="7649" y="11680"/>
                  </a:lnTo>
                  <a:lnTo>
                    <a:pt x="7649" y="10429"/>
                  </a:lnTo>
                  <a:lnTo>
                    <a:pt x="6490" y="10429"/>
                  </a:lnTo>
                  <a:lnTo>
                    <a:pt x="6490" y="9270"/>
                  </a:lnTo>
                  <a:cubicBezTo>
                    <a:pt x="8807" y="9062"/>
                    <a:pt x="10731" y="7045"/>
                    <a:pt x="10731" y="4635"/>
                  </a:cubicBezTo>
                  <a:cubicBezTo>
                    <a:pt x="10731" y="2016"/>
                    <a:pt x="8599" y="0"/>
                    <a:pt x="60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44"/>
            <p:cNvSpPr/>
            <p:nvPr/>
          </p:nvSpPr>
          <p:spPr>
            <a:xfrm>
              <a:off x="4138076" y="3207047"/>
              <a:ext cx="142579" cy="143119"/>
            </a:xfrm>
            <a:custGeom>
              <a:avLst/>
              <a:gdLst/>
              <a:ahLst/>
              <a:cxnLst/>
              <a:rect l="l" t="t" r="r" b="b"/>
              <a:pathLst>
                <a:path w="6073" h="6096" extrusionOk="0">
                  <a:moveTo>
                    <a:pt x="3083" y="1646"/>
                  </a:moveTo>
                  <a:cubicBezTo>
                    <a:pt x="3848" y="1646"/>
                    <a:pt x="4427" y="2318"/>
                    <a:pt x="4427" y="3106"/>
                  </a:cubicBezTo>
                  <a:cubicBezTo>
                    <a:pt x="4427" y="3871"/>
                    <a:pt x="3848" y="4543"/>
                    <a:pt x="3083" y="4543"/>
                  </a:cubicBezTo>
                  <a:cubicBezTo>
                    <a:pt x="2202" y="4543"/>
                    <a:pt x="1623" y="3871"/>
                    <a:pt x="1623" y="3106"/>
                  </a:cubicBezTo>
                  <a:cubicBezTo>
                    <a:pt x="1623" y="2318"/>
                    <a:pt x="2202" y="1646"/>
                    <a:pt x="3083" y="1646"/>
                  </a:cubicBezTo>
                  <a:close/>
                  <a:moveTo>
                    <a:pt x="2689" y="1"/>
                  </a:moveTo>
                  <a:lnTo>
                    <a:pt x="2689" y="881"/>
                  </a:lnTo>
                  <a:cubicBezTo>
                    <a:pt x="2318" y="974"/>
                    <a:pt x="2017" y="1067"/>
                    <a:pt x="1739" y="1275"/>
                  </a:cubicBezTo>
                  <a:lnTo>
                    <a:pt x="1159" y="696"/>
                  </a:lnTo>
                  <a:lnTo>
                    <a:pt x="580" y="1275"/>
                  </a:lnTo>
                  <a:lnTo>
                    <a:pt x="1252" y="1855"/>
                  </a:lnTo>
                  <a:cubicBezTo>
                    <a:pt x="1043" y="2040"/>
                    <a:pt x="858" y="2434"/>
                    <a:pt x="858" y="2712"/>
                  </a:cubicBezTo>
                  <a:lnTo>
                    <a:pt x="1" y="2712"/>
                  </a:lnTo>
                  <a:lnTo>
                    <a:pt x="1" y="3477"/>
                  </a:lnTo>
                  <a:lnTo>
                    <a:pt x="858" y="3477"/>
                  </a:lnTo>
                  <a:cubicBezTo>
                    <a:pt x="951" y="3778"/>
                    <a:pt x="1043" y="4056"/>
                    <a:pt x="1252" y="4358"/>
                  </a:cubicBezTo>
                  <a:lnTo>
                    <a:pt x="673" y="4937"/>
                  </a:lnTo>
                  <a:lnTo>
                    <a:pt x="1159" y="5516"/>
                  </a:lnTo>
                  <a:lnTo>
                    <a:pt x="1831" y="4937"/>
                  </a:lnTo>
                  <a:cubicBezTo>
                    <a:pt x="2017" y="5122"/>
                    <a:pt x="2318" y="5215"/>
                    <a:pt x="2689" y="5331"/>
                  </a:cubicBezTo>
                  <a:lnTo>
                    <a:pt x="2689" y="6096"/>
                  </a:lnTo>
                  <a:lnTo>
                    <a:pt x="3477" y="6096"/>
                  </a:lnTo>
                  <a:lnTo>
                    <a:pt x="3477" y="5331"/>
                  </a:lnTo>
                  <a:cubicBezTo>
                    <a:pt x="3755" y="5215"/>
                    <a:pt x="4056" y="5122"/>
                    <a:pt x="4334" y="4937"/>
                  </a:cubicBezTo>
                  <a:lnTo>
                    <a:pt x="4914" y="5516"/>
                  </a:lnTo>
                  <a:lnTo>
                    <a:pt x="5493" y="4937"/>
                  </a:lnTo>
                  <a:lnTo>
                    <a:pt x="4914" y="4358"/>
                  </a:lnTo>
                  <a:cubicBezTo>
                    <a:pt x="5099" y="4056"/>
                    <a:pt x="5215" y="3778"/>
                    <a:pt x="5215" y="3477"/>
                  </a:cubicBezTo>
                  <a:lnTo>
                    <a:pt x="6072" y="3477"/>
                  </a:lnTo>
                  <a:lnTo>
                    <a:pt x="6072" y="2712"/>
                  </a:lnTo>
                  <a:lnTo>
                    <a:pt x="5215" y="2712"/>
                  </a:lnTo>
                  <a:cubicBezTo>
                    <a:pt x="5215" y="2318"/>
                    <a:pt x="5006" y="2040"/>
                    <a:pt x="4914" y="1855"/>
                  </a:cubicBezTo>
                  <a:lnTo>
                    <a:pt x="5493" y="1275"/>
                  </a:lnTo>
                  <a:lnTo>
                    <a:pt x="4914" y="696"/>
                  </a:lnTo>
                  <a:lnTo>
                    <a:pt x="4334" y="1275"/>
                  </a:lnTo>
                  <a:cubicBezTo>
                    <a:pt x="4056" y="1067"/>
                    <a:pt x="3755" y="974"/>
                    <a:pt x="3477" y="881"/>
                  </a:cubicBezTo>
                  <a:lnTo>
                    <a:pt x="347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763;p44">
            <a:extLst>
              <a:ext uri="{FF2B5EF4-FFF2-40B4-BE49-F238E27FC236}">
                <a16:creationId xmlns:a16="http://schemas.microsoft.com/office/drawing/2014/main" id="{43FCD9DC-D64E-5ED6-E7C3-74DA30B20EAB}"/>
              </a:ext>
            </a:extLst>
          </p:cNvPr>
          <p:cNvSpPr/>
          <p:nvPr/>
        </p:nvSpPr>
        <p:spPr>
          <a:xfrm>
            <a:off x="569595" y="4029937"/>
            <a:ext cx="891435" cy="719215"/>
          </a:xfrm>
          <a:prstGeom prst="hexagon">
            <a:avLst>
              <a:gd name="adj" fmla="val 25000"/>
              <a:gd name="vf" fmla="val 11547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3" name="Google Shape;767;p44">
            <a:extLst>
              <a:ext uri="{FF2B5EF4-FFF2-40B4-BE49-F238E27FC236}">
                <a16:creationId xmlns:a16="http://schemas.microsoft.com/office/drawing/2014/main" id="{1E1A17C6-295D-D813-CDB2-EEAC0654862D}"/>
              </a:ext>
            </a:extLst>
          </p:cNvPr>
          <p:cNvCxnSpPr>
            <a:cxnSpLocks/>
            <a:stCxn id="765" idx="2"/>
            <a:endCxn id="16" idx="5"/>
          </p:cNvCxnSpPr>
          <p:nvPr/>
        </p:nvCxnSpPr>
        <p:spPr>
          <a:xfrm>
            <a:off x="749398" y="3755874"/>
            <a:ext cx="531828" cy="27406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9" name="Google Shape;762;p44">
            <a:extLst>
              <a:ext uri="{FF2B5EF4-FFF2-40B4-BE49-F238E27FC236}">
                <a16:creationId xmlns:a16="http://schemas.microsoft.com/office/drawing/2014/main" id="{8244180C-CECB-8724-CD95-982130038D58}"/>
              </a:ext>
            </a:extLst>
          </p:cNvPr>
          <p:cNvSpPr txBox="1">
            <a:spLocks/>
          </p:cNvSpPr>
          <p:nvPr/>
        </p:nvSpPr>
        <p:spPr>
          <a:xfrm>
            <a:off x="1572766" y="3813731"/>
            <a:ext cx="6983528" cy="935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0" i="0" u="none" strike="noStrike" cap="none">
                <a:solidFill>
                  <a:schemeClr val="accent6"/>
                </a:solidFill>
                <a:latin typeface="Bakbak One"/>
                <a:ea typeface="Bakbak One"/>
                <a:cs typeface="Bakbak One"/>
                <a:sym typeface="Bakbak One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s-ES" sz="1400" u="none" strike="noStrike" dirty="0">
                <a:solidFill>
                  <a:srgbClr val="FFFFFF"/>
                </a:solidFill>
                <a:effectLst/>
                <a:latin typeface="Didact Gothic" panose="00000500000000000000" pitchFamily="2" charset="0"/>
              </a:rPr>
              <a:t>Desarrollar una solución de software utilizando técnicas que permitan sistematizar el proceso de desarrollo y mantenimiento, asegurando el logro de los objetivos.</a:t>
            </a:r>
            <a:endParaRPr lang="es-ES" sz="1400" dirty="0">
              <a:latin typeface="Didact Gothic" panose="00000500000000000000" pitchFamily="2" charset="0"/>
            </a:endParaRPr>
          </a:p>
        </p:txBody>
      </p:sp>
      <p:grpSp>
        <p:nvGrpSpPr>
          <p:cNvPr id="35" name="Google Shape;1233;p61">
            <a:extLst>
              <a:ext uri="{FF2B5EF4-FFF2-40B4-BE49-F238E27FC236}">
                <a16:creationId xmlns:a16="http://schemas.microsoft.com/office/drawing/2014/main" id="{EFC92B3A-7DE0-FB2F-4FFE-54AAA8D18224}"/>
              </a:ext>
            </a:extLst>
          </p:cNvPr>
          <p:cNvGrpSpPr/>
          <p:nvPr/>
        </p:nvGrpSpPr>
        <p:grpSpPr>
          <a:xfrm>
            <a:off x="850101" y="1172134"/>
            <a:ext cx="319951" cy="319928"/>
            <a:chOff x="6869578" y="1597550"/>
            <a:chExt cx="319951" cy="319928"/>
          </a:xfrm>
        </p:grpSpPr>
        <p:sp>
          <p:nvSpPr>
            <p:cNvPr id="36" name="Google Shape;1234;p61">
              <a:extLst>
                <a:ext uri="{FF2B5EF4-FFF2-40B4-BE49-F238E27FC236}">
                  <a16:creationId xmlns:a16="http://schemas.microsoft.com/office/drawing/2014/main" id="{80585624-4B99-39B7-DC8E-E1BE3510C5D5}"/>
                </a:ext>
              </a:extLst>
            </p:cNvPr>
            <p:cNvSpPr/>
            <p:nvPr/>
          </p:nvSpPr>
          <p:spPr>
            <a:xfrm>
              <a:off x="6958281" y="1686230"/>
              <a:ext cx="142579" cy="142579"/>
            </a:xfrm>
            <a:custGeom>
              <a:avLst/>
              <a:gdLst/>
              <a:ahLst/>
              <a:cxnLst/>
              <a:rect l="l" t="t" r="r" b="b"/>
              <a:pathLst>
                <a:path w="6073" h="6073" extrusionOk="0">
                  <a:moveTo>
                    <a:pt x="2990" y="1623"/>
                  </a:moveTo>
                  <a:cubicBezTo>
                    <a:pt x="3871" y="1623"/>
                    <a:pt x="4450" y="2202"/>
                    <a:pt x="4450" y="3083"/>
                  </a:cubicBezTo>
                  <a:cubicBezTo>
                    <a:pt x="4450" y="3848"/>
                    <a:pt x="3871" y="4427"/>
                    <a:pt x="2990" y="4427"/>
                  </a:cubicBezTo>
                  <a:cubicBezTo>
                    <a:pt x="2225" y="4427"/>
                    <a:pt x="1646" y="3848"/>
                    <a:pt x="1646" y="3083"/>
                  </a:cubicBezTo>
                  <a:cubicBezTo>
                    <a:pt x="1646" y="2202"/>
                    <a:pt x="2225" y="1623"/>
                    <a:pt x="2990" y="1623"/>
                  </a:cubicBezTo>
                  <a:close/>
                  <a:moveTo>
                    <a:pt x="2596" y="1"/>
                  </a:moveTo>
                  <a:lnTo>
                    <a:pt x="2596" y="858"/>
                  </a:lnTo>
                  <a:cubicBezTo>
                    <a:pt x="2318" y="951"/>
                    <a:pt x="2017" y="1043"/>
                    <a:pt x="1739" y="1252"/>
                  </a:cubicBezTo>
                  <a:lnTo>
                    <a:pt x="1159" y="673"/>
                  </a:lnTo>
                  <a:lnTo>
                    <a:pt x="580" y="1159"/>
                  </a:lnTo>
                  <a:lnTo>
                    <a:pt x="1159" y="1831"/>
                  </a:lnTo>
                  <a:cubicBezTo>
                    <a:pt x="974" y="2017"/>
                    <a:pt x="858" y="2318"/>
                    <a:pt x="858" y="2596"/>
                  </a:cubicBezTo>
                  <a:lnTo>
                    <a:pt x="0" y="2596"/>
                  </a:lnTo>
                  <a:lnTo>
                    <a:pt x="0" y="3477"/>
                  </a:lnTo>
                  <a:lnTo>
                    <a:pt x="858" y="3477"/>
                  </a:lnTo>
                  <a:cubicBezTo>
                    <a:pt x="858" y="3755"/>
                    <a:pt x="974" y="4056"/>
                    <a:pt x="1159" y="4334"/>
                  </a:cubicBezTo>
                  <a:lnTo>
                    <a:pt x="580" y="4914"/>
                  </a:lnTo>
                  <a:lnTo>
                    <a:pt x="1159" y="5493"/>
                  </a:lnTo>
                  <a:lnTo>
                    <a:pt x="1739" y="4914"/>
                  </a:lnTo>
                  <a:cubicBezTo>
                    <a:pt x="2017" y="5006"/>
                    <a:pt x="2318" y="5215"/>
                    <a:pt x="2596" y="5215"/>
                  </a:cubicBezTo>
                  <a:lnTo>
                    <a:pt x="2596" y="6072"/>
                  </a:lnTo>
                  <a:lnTo>
                    <a:pt x="3477" y="6072"/>
                  </a:lnTo>
                  <a:lnTo>
                    <a:pt x="3477" y="5215"/>
                  </a:lnTo>
                  <a:cubicBezTo>
                    <a:pt x="3755" y="5215"/>
                    <a:pt x="4056" y="5006"/>
                    <a:pt x="4334" y="4914"/>
                  </a:cubicBezTo>
                  <a:lnTo>
                    <a:pt x="4914" y="5493"/>
                  </a:lnTo>
                  <a:lnTo>
                    <a:pt x="5493" y="4914"/>
                  </a:lnTo>
                  <a:lnTo>
                    <a:pt x="4821" y="4334"/>
                  </a:lnTo>
                  <a:cubicBezTo>
                    <a:pt x="5029" y="4056"/>
                    <a:pt x="5215" y="3755"/>
                    <a:pt x="5215" y="3477"/>
                  </a:cubicBezTo>
                  <a:lnTo>
                    <a:pt x="6072" y="3477"/>
                  </a:lnTo>
                  <a:lnTo>
                    <a:pt x="6072" y="2596"/>
                  </a:lnTo>
                  <a:lnTo>
                    <a:pt x="5215" y="2596"/>
                  </a:lnTo>
                  <a:cubicBezTo>
                    <a:pt x="5122" y="2318"/>
                    <a:pt x="5029" y="2017"/>
                    <a:pt x="4821" y="1739"/>
                  </a:cubicBezTo>
                  <a:lnTo>
                    <a:pt x="5493" y="1159"/>
                  </a:lnTo>
                  <a:lnTo>
                    <a:pt x="4914" y="580"/>
                  </a:lnTo>
                  <a:lnTo>
                    <a:pt x="4242" y="1252"/>
                  </a:lnTo>
                  <a:cubicBezTo>
                    <a:pt x="4056" y="1043"/>
                    <a:pt x="3755" y="858"/>
                    <a:pt x="3477" y="858"/>
                  </a:cubicBezTo>
                  <a:lnTo>
                    <a:pt x="347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235;p61">
              <a:extLst>
                <a:ext uri="{FF2B5EF4-FFF2-40B4-BE49-F238E27FC236}">
                  <a16:creationId xmlns:a16="http://schemas.microsoft.com/office/drawing/2014/main" id="{1B53AFD1-84AE-89EE-1423-550627A0B1B3}"/>
                </a:ext>
              </a:extLst>
            </p:cNvPr>
            <p:cNvSpPr/>
            <p:nvPr/>
          </p:nvSpPr>
          <p:spPr>
            <a:xfrm>
              <a:off x="6869578" y="1597550"/>
              <a:ext cx="319951" cy="319928"/>
            </a:xfrm>
            <a:custGeom>
              <a:avLst/>
              <a:gdLst/>
              <a:ahLst/>
              <a:cxnLst/>
              <a:rect l="l" t="t" r="r" b="b"/>
              <a:pathLst>
                <a:path w="13628" h="13627" extrusionOk="0">
                  <a:moveTo>
                    <a:pt x="4845" y="765"/>
                  </a:moveTo>
                  <a:lnTo>
                    <a:pt x="4845" y="2132"/>
                  </a:lnTo>
                  <a:lnTo>
                    <a:pt x="2226" y="2132"/>
                  </a:lnTo>
                  <a:lnTo>
                    <a:pt x="2226" y="4820"/>
                  </a:lnTo>
                  <a:lnTo>
                    <a:pt x="789" y="4820"/>
                  </a:lnTo>
                  <a:lnTo>
                    <a:pt x="789" y="765"/>
                  </a:lnTo>
                  <a:close/>
                  <a:moveTo>
                    <a:pt x="12863" y="765"/>
                  </a:moveTo>
                  <a:lnTo>
                    <a:pt x="12863" y="4820"/>
                  </a:lnTo>
                  <a:lnTo>
                    <a:pt x="11403" y="4820"/>
                  </a:lnTo>
                  <a:lnTo>
                    <a:pt x="11403" y="2225"/>
                  </a:lnTo>
                  <a:lnTo>
                    <a:pt x="8807" y="2225"/>
                  </a:lnTo>
                  <a:lnTo>
                    <a:pt x="8807" y="765"/>
                  </a:lnTo>
                  <a:close/>
                  <a:moveTo>
                    <a:pt x="10638" y="2990"/>
                  </a:moveTo>
                  <a:lnTo>
                    <a:pt x="10638" y="10614"/>
                  </a:lnTo>
                  <a:lnTo>
                    <a:pt x="3014" y="10614"/>
                  </a:lnTo>
                  <a:lnTo>
                    <a:pt x="3014" y="2990"/>
                  </a:lnTo>
                  <a:close/>
                  <a:moveTo>
                    <a:pt x="2133" y="8783"/>
                  </a:moveTo>
                  <a:lnTo>
                    <a:pt x="2133" y="11495"/>
                  </a:lnTo>
                  <a:lnTo>
                    <a:pt x="4845" y="11495"/>
                  </a:lnTo>
                  <a:lnTo>
                    <a:pt x="4845" y="12839"/>
                  </a:lnTo>
                  <a:lnTo>
                    <a:pt x="789" y="12839"/>
                  </a:lnTo>
                  <a:lnTo>
                    <a:pt x="789" y="8783"/>
                  </a:lnTo>
                  <a:close/>
                  <a:moveTo>
                    <a:pt x="12863" y="8783"/>
                  </a:moveTo>
                  <a:lnTo>
                    <a:pt x="12863" y="12839"/>
                  </a:lnTo>
                  <a:lnTo>
                    <a:pt x="8807" y="12839"/>
                  </a:lnTo>
                  <a:lnTo>
                    <a:pt x="8807" y="11495"/>
                  </a:lnTo>
                  <a:lnTo>
                    <a:pt x="11403" y="11495"/>
                  </a:lnTo>
                  <a:lnTo>
                    <a:pt x="11403" y="8783"/>
                  </a:lnTo>
                  <a:close/>
                  <a:moveTo>
                    <a:pt x="1" y="0"/>
                  </a:moveTo>
                  <a:lnTo>
                    <a:pt x="1" y="5608"/>
                  </a:lnTo>
                  <a:lnTo>
                    <a:pt x="2226" y="5608"/>
                  </a:lnTo>
                  <a:lnTo>
                    <a:pt x="2226" y="8019"/>
                  </a:lnTo>
                  <a:lnTo>
                    <a:pt x="1" y="8019"/>
                  </a:lnTo>
                  <a:lnTo>
                    <a:pt x="1" y="13627"/>
                  </a:lnTo>
                  <a:lnTo>
                    <a:pt x="5609" y="13627"/>
                  </a:lnTo>
                  <a:lnTo>
                    <a:pt x="5609" y="11495"/>
                  </a:lnTo>
                  <a:lnTo>
                    <a:pt x="8020" y="11495"/>
                  </a:lnTo>
                  <a:lnTo>
                    <a:pt x="8020" y="13627"/>
                  </a:lnTo>
                  <a:lnTo>
                    <a:pt x="13628" y="13627"/>
                  </a:lnTo>
                  <a:lnTo>
                    <a:pt x="13628" y="8019"/>
                  </a:lnTo>
                  <a:lnTo>
                    <a:pt x="11403" y="8019"/>
                  </a:lnTo>
                  <a:lnTo>
                    <a:pt x="11403" y="5608"/>
                  </a:lnTo>
                  <a:lnTo>
                    <a:pt x="13628" y="5608"/>
                  </a:lnTo>
                  <a:lnTo>
                    <a:pt x="13628" y="0"/>
                  </a:lnTo>
                  <a:lnTo>
                    <a:pt x="8020" y="0"/>
                  </a:lnTo>
                  <a:lnTo>
                    <a:pt x="8020" y="2225"/>
                  </a:lnTo>
                  <a:lnTo>
                    <a:pt x="5609" y="2225"/>
                  </a:lnTo>
                  <a:lnTo>
                    <a:pt x="560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" name="Google Shape;1855;p76">
            <a:extLst>
              <a:ext uri="{FF2B5EF4-FFF2-40B4-BE49-F238E27FC236}">
                <a16:creationId xmlns:a16="http://schemas.microsoft.com/office/drawing/2014/main" id="{1FFFA9B1-68F9-28C8-F9A2-7B10A643237D}"/>
              </a:ext>
            </a:extLst>
          </p:cNvPr>
          <p:cNvGrpSpPr/>
          <p:nvPr/>
        </p:nvGrpSpPr>
        <p:grpSpPr>
          <a:xfrm>
            <a:off x="813760" y="3147614"/>
            <a:ext cx="379213" cy="395357"/>
            <a:chOff x="6175826" y="1597550"/>
            <a:chExt cx="322135" cy="319933"/>
          </a:xfrm>
        </p:grpSpPr>
        <p:sp>
          <p:nvSpPr>
            <p:cNvPr id="39" name="Google Shape;1856;p76">
              <a:extLst>
                <a:ext uri="{FF2B5EF4-FFF2-40B4-BE49-F238E27FC236}">
                  <a16:creationId xmlns:a16="http://schemas.microsoft.com/office/drawing/2014/main" id="{450CB23E-D07A-0344-3EB8-C230EBFFC373}"/>
                </a:ext>
              </a:extLst>
            </p:cNvPr>
            <p:cNvSpPr/>
            <p:nvPr/>
          </p:nvSpPr>
          <p:spPr>
            <a:xfrm>
              <a:off x="6175826" y="1667729"/>
              <a:ext cx="322135" cy="249754"/>
            </a:xfrm>
            <a:custGeom>
              <a:avLst/>
              <a:gdLst/>
              <a:ahLst/>
              <a:cxnLst/>
              <a:rect l="l" t="t" r="r" b="b"/>
              <a:pathLst>
                <a:path w="13721" h="10638" extrusionOk="0">
                  <a:moveTo>
                    <a:pt x="1159" y="789"/>
                  </a:moveTo>
                  <a:cubicBezTo>
                    <a:pt x="1368" y="789"/>
                    <a:pt x="1646" y="974"/>
                    <a:pt x="1646" y="1159"/>
                  </a:cubicBezTo>
                  <a:lnTo>
                    <a:pt x="1646" y="3871"/>
                  </a:lnTo>
                  <a:cubicBezTo>
                    <a:pt x="1646" y="4149"/>
                    <a:pt x="1739" y="4450"/>
                    <a:pt x="1947" y="4728"/>
                  </a:cubicBezTo>
                  <a:lnTo>
                    <a:pt x="3593" y="6281"/>
                  </a:lnTo>
                  <a:lnTo>
                    <a:pt x="4172" y="5794"/>
                  </a:lnTo>
                  <a:lnTo>
                    <a:pt x="2527" y="4149"/>
                  </a:lnTo>
                  <a:cubicBezTo>
                    <a:pt x="2434" y="4056"/>
                    <a:pt x="2434" y="3964"/>
                    <a:pt x="2434" y="3871"/>
                  </a:cubicBezTo>
                  <a:lnTo>
                    <a:pt x="2434" y="3685"/>
                  </a:lnTo>
                  <a:cubicBezTo>
                    <a:pt x="2527" y="3570"/>
                    <a:pt x="2619" y="3477"/>
                    <a:pt x="2805" y="3477"/>
                  </a:cubicBezTo>
                  <a:cubicBezTo>
                    <a:pt x="2897" y="3477"/>
                    <a:pt x="3013" y="3477"/>
                    <a:pt x="3106" y="3570"/>
                  </a:cubicBezTo>
                  <a:lnTo>
                    <a:pt x="6490" y="6953"/>
                  </a:lnTo>
                  <a:lnTo>
                    <a:pt x="6490" y="9850"/>
                  </a:lnTo>
                  <a:lnTo>
                    <a:pt x="3871" y="9850"/>
                  </a:lnTo>
                  <a:lnTo>
                    <a:pt x="3871" y="8506"/>
                  </a:lnTo>
                  <a:lnTo>
                    <a:pt x="789" y="5030"/>
                  </a:lnTo>
                  <a:lnTo>
                    <a:pt x="789" y="1159"/>
                  </a:lnTo>
                  <a:cubicBezTo>
                    <a:pt x="789" y="974"/>
                    <a:pt x="974" y="789"/>
                    <a:pt x="1159" y="789"/>
                  </a:cubicBezTo>
                  <a:close/>
                  <a:moveTo>
                    <a:pt x="12469" y="789"/>
                  </a:moveTo>
                  <a:cubicBezTo>
                    <a:pt x="12654" y="789"/>
                    <a:pt x="12863" y="974"/>
                    <a:pt x="12863" y="1159"/>
                  </a:cubicBezTo>
                  <a:lnTo>
                    <a:pt x="12863" y="5030"/>
                  </a:lnTo>
                  <a:lnTo>
                    <a:pt x="9757" y="8506"/>
                  </a:lnTo>
                  <a:lnTo>
                    <a:pt x="9757" y="9850"/>
                  </a:lnTo>
                  <a:lnTo>
                    <a:pt x="7254" y="9850"/>
                  </a:lnTo>
                  <a:lnTo>
                    <a:pt x="7254" y="6953"/>
                  </a:lnTo>
                  <a:lnTo>
                    <a:pt x="10638" y="3570"/>
                  </a:lnTo>
                  <a:cubicBezTo>
                    <a:pt x="10704" y="3504"/>
                    <a:pt x="10769" y="3438"/>
                    <a:pt x="10867" y="3438"/>
                  </a:cubicBezTo>
                  <a:cubicBezTo>
                    <a:pt x="10908" y="3438"/>
                    <a:pt x="10954" y="3450"/>
                    <a:pt x="11009" y="3477"/>
                  </a:cubicBezTo>
                  <a:cubicBezTo>
                    <a:pt x="11217" y="3570"/>
                    <a:pt x="11310" y="3685"/>
                    <a:pt x="11310" y="3871"/>
                  </a:cubicBezTo>
                  <a:cubicBezTo>
                    <a:pt x="11310" y="3964"/>
                    <a:pt x="11217" y="4056"/>
                    <a:pt x="11125" y="4149"/>
                  </a:cubicBezTo>
                  <a:lnTo>
                    <a:pt x="9572" y="5794"/>
                  </a:lnTo>
                  <a:lnTo>
                    <a:pt x="10151" y="6281"/>
                  </a:lnTo>
                  <a:lnTo>
                    <a:pt x="11704" y="4728"/>
                  </a:lnTo>
                  <a:cubicBezTo>
                    <a:pt x="11982" y="4450"/>
                    <a:pt x="12075" y="4149"/>
                    <a:pt x="12075" y="3871"/>
                  </a:cubicBezTo>
                  <a:lnTo>
                    <a:pt x="12075" y="1159"/>
                  </a:lnTo>
                  <a:cubicBezTo>
                    <a:pt x="12075" y="974"/>
                    <a:pt x="12283" y="789"/>
                    <a:pt x="12469" y="789"/>
                  </a:cubicBezTo>
                  <a:close/>
                  <a:moveTo>
                    <a:pt x="1275" y="1"/>
                  </a:moveTo>
                  <a:cubicBezTo>
                    <a:pt x="580" y="1"/>
                    <a:pt x="1" y="487"/>
                    <a:pt x="1" y="1159"/>
                  </a:cubicBezTo>
                  <a:lnTo>
                    <a:pt x="1" y="5308"/>
                  </a:lnTo>
                  <a:lnTo>
                    <a:pt x="3106" y="8784"/>
                  </a:lnTo>
                  <a:lnTo>
                    <a:pt x="3106" y="10638"/>
                  </a:lnTo>
                  <a:lnTo>
                    <a:pt x="10638" y="10638"/>
                  </a:lnTo>
                  <a:lnTo>
                    <a:pt x="10638" y="8784"/>
                  </a:lnTo>
                  <a:lnTo>
                    <a:pt x="13720" y="5308"/>
                  </a:lnTo>
                  <a:lnTo>
                    <a:pt x="13720" y="1159"/>
                  </a:lnTo>
                  <a:cubicBezTo>
                    <a:pt x="13720" y="580"/>
                    <a:pt x="13141" y="1"/>
                    <a:pt x="12469" y="1"/>
                  </a:cubicBezTo>
                  <a:cubicBezTo>
                    <a:pt x="11797" y="1"/>
                    <a:pt x="11310" y="487"/>
                    <a:pt x="11310" y="1159"/>
                  </a:cubicBezTo>
                  <a:lnTo>
                    <a:pt x="11310" y="2712"/>
                  </a:lnTo>
                  <a:cubicBezTo>
                    <a:pt x="11125" y="2712"/>
                    <a:pt x="11009" y="2619"/>
                    <a:pt x="10916" y="2619"/>
                  </a:cubicBezTo>
                  <a:cubicBezTo>
                    <a:pt x="10545" y="2619"/>
                    <a:pt x="10244" y="2805"/>
                    <a:pt x="10059" y="2990"/>
                  </a:cubicBezTo>
                  <a:lnTo>
                    <a:pt x="6860" y="6188"/>
                  </a:lnTo>
                  <a:lnTo>
                    <a:pt x="3685" y="2990"/>
                  </a:lnTo>
                  <a:cubicBezTo>
                    <a:pt x="3477" y="2805"/>
                    <a:pt x="3199" y="2712"/>
                    <a:pt x="2897" y="2619"/>
                  </a:cubicBezTo>
                  <a:cubicBezTo>
                    <a:pt x="2712" y="2619"/>
                    <a:pt x="2527" y="2712"/>
                    <a:pt x="2434" y="2712"/>
                  </a:cubicBezTo>
                  <a:lnTo>
                    <a:pt x="2434" y="1159"/>
                  </a:lnTo>
                  <a:cubicBezTo>
                    <a:pt x="2434" y="580"/>
                    <a:pt x="1855" y="1"/>
                    <a:pt x="12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857;p76">
              <a:extLst>
                <a:ext uri="{FF2B5EF4-FFF2-40B4-BE49-F238E27FC236}">
                  <a16:creationId xmlns:a16="http://schemas.microsoft.com/office/drawing/2014/main" id="{B40C8731-1434-C582-F4CD-1F30D2BF73BC}"/>
                </a:ext>
              </a:extLst>
            </p:cNvPr>
            <p:cNvSpPr/>
            <p:nvPr/>
          </p:nvSpPr>
          <p:spPr>
            <a:xfrm>
              <a:off x="6250911" y="1597550"/>
              <a:ext cx="172513" cy="108818"/>
            </a:xfrm>
            <a:custGeom>
              <a:avLst/>
              <a:gdLst/>
              <a:ahLst/>
              <a:cxnLst/>
              <a:rect l="l" t="t" r="r" b="b"/>
              <a:pathLst>
                <a:path w="7348" h="4635" extrusionOk="0">
                  <a:moveTo>
                    <a:pt x="4242" y="765"/>
                  </a:moveTo>
                  <a:cubicBezTo>
                    <a:pt x="4914" y="765"/>
                    <a:pt x="5493" y="1344"/>
                    <a:pt x="5493" y="2039"/>
                  </a:cubicBezTo>
                  <a:lnTo>
                    <a:pt x="5493" y="2318"/>
                  </a:lnTo>
                  <a:lnTo>
                    <a:pt x="5795" y="2410"/>
                  </a:lnTo>
                  <a:cubicBezTo>
                    <a:pt x="6189" y="2410"/>
                    <a:pt x="6467" y="2804"/>
                    <a:pt x="6467" y="3198"/>
                  </a:cubicBezTo>
                  <a:cubicBezTo>
                    <a:pt x="6467" y="3569"/>
                    <a:pt x="6073" y="3870"/>
                    <a:pt x="5702" y="3870"/>
                  </a:cubicBezTo>
                  <a:lnTo>
                    <a:pt x="1553" y="3870"/>
                  </a:lnTo>
                  <a:cubicBezTo>
                    <a:pt x="1553" y="3870"/>
                    <a:pt x="858" y="3569"/>
                    <a:pt x="858" y="3082"/>
                  </a:cubicBezTo>
                  <a:cubicBezTo>
                    <a:pt x="858" y="2804"/>
                    <a:pt x="1067" y="2410"/>
                    <a:pt x="1438" y="2410"/>
                  </a:cubicBezTo>
                  <a:lnTo>
                    <a:pt x="1832" y="2318"/>
                  </a:lnTo>
                  <a:lnTo>
                    <a:pt x="1832" y="2039"/>
                  </a:lnTo>
                  <a:cubicBezTo>
                    <a:pt x="1832" y="1553"/>
                    <a:pt x="2226" y="1159"/>
                    <a:pt x="2712" y="1159"/>
                  </a:cubicBezTo>
                  <a:cubicBezTo>
                    <a:pt x="2805" y="1159"/>
                    <a:pt x="2898" y="1251"/>
                    <a:pt x="2990" y="1251"/>
                  </a:cubicBezTo>
                  <a:lnTo>
                    <a:pt x="3176" y="1344"/>
                  </a:lnTo>
                  <a:lnTo>
                    <a:pt x="3384" y="1159"/>
                  </a:lnTo>
                  <a:cubicBezTo>
                    <a:pt x="3570" y="973"/>
                    <a:pt x="3964" y="765"/>
                    <a:pt x="4242" y="765"/>
                  </a:cubicBezTo>
                  <a:close/>
                  <a:moveTo>
                    <a:pt x="4242" y="0"/>
                  </a:moveTo>
                  <a:cubicBezTo>
                    <a:pt x="3755" y="0"/>
                    <a:pt x="3384" y="93"/>
                    <a:pt x="2990" y="394"/>
                  </a:cubicBezTo>
                  <a:lnTo>
                    <a:pt x="2596" y="394"/>
                  </a:lnTo>
                  <a:cubicBezTo>
                    <a:pt x="1832" y="394"/>
                    <a:pt x="1252" y="973"/>
                    <a:pt x="1067" y="1645"/>
                  </a:cubicBezTo>
                  <a:cubicBezTo>
                    <a:pt x="487" y="1924"/>
                    <a:pt x="1" y="2503"/>
                    <a:pt x="1" y="3082"/>
                  </a:cubicBezTo>
                  <a:cubicBezTo>
                    <a:pt x="1" y="3963"/>
                    <a:pt x="673" y="4635"/>
                    <a:pt x="1553" y="4635"/>
                  </a:cubicBezTo>
                  <a:lnTo>
                    <a:pt x="5702" y="4635"/>
                  </a:lnTo>
                  <a:cubicBezTo>
                    <a:pt x="6559" y="4635"/>
                    <a:pt x="7231" y="4056"/>
                    <a:pt x="7231" y="3198"/>
                  </a:cubicBezTo>
                  <a:cubicBezTo>
                    <a:pt x="7347" y="2503"/>
                    <a:pt x="6861" y="1924"/>
                    <a:pt x="6281" y="1645"/>
                  </a:cubicBezTo>
                  <a:cubicBezTo>
                    <a:pt x="6073" y="672"/>
                    <a:pt x="5215" y="0"/>
                    <a:pt x="42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" name="Google Shape;1157;p59">
            <a:extLst>
              <a:ext uri="{FF2B5EF4-FFF2-40B4-BE49-F238E27FC236}">
                <a16:creationId xmlns:a16="http://schemas.microsoft.com/office/drawing/2014/main" id="{487992C5-0916-C35E-8793-21C3C0D6134D}"/>
              </a:ext>
            </a:extLst>
          </p:cNvPr>
          <p:cNvGrpSpPr/>
          <p:nvPr/>
        </p:nvGrpSpPr>
        <p:grpSpPr>
          <a:xfrm>
            <a:off x="806695" y="4126741"/>
            <a:ext cx="444399" cy="493777"/>
            <a:chOff x="1242785" y="1597550"/>
            <a:chExt cx="280767" cy="319928"/>
          </a:xfrm>
        </p:grpSpPr>
        <p:sp>
          <p:nvSpPr>
            <p:cNvPr id="48" name="Google Shape;1158;p59">
              <a:extLst>
                <a:ext uri="{FF2B5EF4-FFF2-40B4-BE49-F238E27FC236}">
                  <a16:creationId xmlns:a16="http://schemas.microsoft.com/office/drawing/2014/main" id="{4B95D27C-4327-5AE6-1893-91763B830986}"/>
                </a:ext>
              </a:extLst>
            </p:cNvPr>
            <p:cNvSpPr/>
            <p:nvPr/>
          </p:nvSpPr>
          <p:spPr>
            <a:xfrm>
              <a:off x="1242785" y="1597550"/>
              <a:ext cx="280767" cy="319928"/>
            </a:xfrm>
            <a:custGeom>
              <a:avLst/>
              <a:gdLst/>
              <a:ahLst/>
              <a:cxnLst/>
              <a:rect l="l" t="t" r="r" b="b"/>
              <a:pathLst>
                <a:path w="11959" h="13627" extrusionOk="0">
                  <a:moveTo>
                    <a:pt x="5323" y="762"/>
                  </a:moveTo>
                  <a:cubicBezTo>
                    <a:pt x="5379" y="762"/>
                    <a:pt x="5436" y="763"/>
                    <a:pt x="5493" y="765"/>
                  </a:cubicBezTo>
                  <a:cubicBezTo>
                    <a:pt x="7810" y="973"/>
                    <a:pt x="9641" y="2897"/>
                    <a:pt x="9641" y="5214"/>
                  </a:cubicBezTo>
                  <a:lnTo>
                    <a:pt x="9641" y="5307"/>
                  </a:lnTo>
                  <a:lnTo>
                    <a:pt x="10800" y="8505"/>
                  </a:lnTo>
                  <a:lnTo>
                    <a:pt x="9641" y="8505"/>
                  </a:lnTo>
                  <a:lnTo>
                    <a:pt x="9641" y="10429"/>
                  </a:lnTo>
                  <a:lnTo>
                    <a:pt x="7231" y="10429"/>
                  </a:lnTo>
                  <a:lnTo>
                    <a:pt x="7231" y="12839"/>
                  </a:lnTo>
                  <a:lnTo>
                    <a:pt x="2411" y="12839"/>
                  </a:lnTo>
                  <a:lnTo>
                    <a:pt x="2411" y="8598"/>
                  </a:lnTo>
                  <a:lnTo>
                    <a:pt x="2225" y="8505"/>
                  </a:lnTo>
                  <a:cubicBezTo>
                    <a:pt x="1345" y="7625"/>
                    <a:pt x="765" y="6466"/>
                    <a:pt x="765" y="5214"/>
                  </a:cubicBezTo>
                  <a:cubicBezTo>
                    <a:pt x="765" y="2766"/>
                    <a:pt x="2805" y="762"/>
                    <a:pt x="5323" y="762"/>
                  </a:cubicBezTo>
                  <a:close/>
                  <a:moveTo>
                    <a:pt x="5215" y="0"/>
                  </a:moveTo>
                  <a:cubicBezTo>
                    <a:pt x="2318" y="0"/>
                    <a:pt x="0" y="2318"/>
                    <a:pt x="0" y="5214"/>
                  </a:cubicBezTo>
                  <a:cubicBezTo>
                    <a:pt x="0" y="6674"/>
                    <a:pt x="580" y="8019"/>
                    <a:pt x="1530" y="8992"/>
                  </a:cubicBezTo>
                  <a:lnTo>
                    <a:pt x="1530" y="13627"/>
                  </a:lnTo>
                  <a:lnTo>
                    <a:pt x="8019" y="13627"/>
                  </a:lnTo>
                  <a:lnTo>
                    <a:pt x="8019" y="11194"/>
                  </a:lnTo>
                  <a:lnTo>
                    <a:pt x="10429" y="11194"/>
                  </a:lnTo>
                  <a:lnTo>
                    <a:pt x="10429" y="9270"/>
                  </a:lnTo>
                  <a:lnTo>
                    <a:pt x="11959" y="9270"/>
                  </a:lnTo>
                  <a:lnTo>
                    <a:pt x="10429" y="5122"/>
                  </a:lnTo>
                  <a:cubicBezTo>
                    <a:pt x="10429" y="2318"/>
                    <a:pt x="8112" y="0"/>
                    <a:pt x="52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159;p59">
              <a:extLst>
                <a:ext uri="{FF2B5EF4-FFF2-40B4-BE49-F238E27FC236}">
                  <a16:creationId xmlns:a16="http://schemas.microsoft.com/office/drawing/2014/main" id="{EB8AA7BB-E509-87E1-F871-445C712018BB}"/>
                </a:ext>
              </a:extLst>
            </p:cNvPr>
            <p:cNvSpPr/>
            <p:nvPr/>
          </p:nvSpPr>
          <p:spPr>
            <a:xfrm>
              <a:off x="1299369" y="1642700"/>
              <a:ext cx="131685" cy="152369"/>
            </a:xfrm>
            <a:custGeom>
              <a:avLst/>
              <a:gdLst/>
              <a:ahLst/>
              <a:cxnLst/>
              <a:rect l="l" t="t" r="r" b="b"/>
              <a:pathLst>
                <a:path w="5609" h="6490" extrusionOk="0">
                  <a:moveTo>
                    <a:pt x="2805" y="974"/>
                  </a:moveTo>
                  <a:lnTo>
                    <a:pt x="4450" y="1855"/>
                  </a:lnTo>
                  <a:lnTo>
                    <a:pt x="2805" y="2805"/>
                  </a:lnTo>
                  <a:lnTo>
                    <a:pt x="1159" y="1855"/>
                  </a:lnTo>
                  <a:lnTo>
                    <a:pt x="2805" y="974"/>
                  </a:lnTo>
                  <a:close/>
                  <a:moveTo>
                    <a:pt x="765" y="2527"/>
                  </a:moveTo>
                  <a:lnTo>
                    <a:pt x="2411" y="3477"/>
                  </a:lnTo>
                  <a:lnTo>
                    <a:pt x="2411" y="5331"/>
                  </a:lnTo>
                  <a:lnTo>
                    <a:pt x="765" y="4450"/>
                  </a:lnTo>
                  <a:lnTo>
                    <a:pt x="765" y="2527"/>
                  </a:lnTo>
                  <a:close/>
                  <a:moveTo>
                    <a:pt x="4821" y="2527"/>
                  </a:moveTo>
                  <a:lnTo>
                    <a:pt x="4821" y="4450"/>
                  </a:lnTo>
                  <a:lnTo>
                    <a:pt x="3176" y="5331"/>
                  </a:lnTo>
                  <a:lnTo>
                    <a:pt x="3176" y="3477"/>
                  </a:lnTo>
                  <a:lnTo>
                    <a:pt x="4821" y="2527"/>
                  </a:lnTo>
                  <a:close/>
                  <a:moveTo>
                    <a:pt x="2805" y="1"/>
                  </a:moveTo>
                  <a:lnTo>
                    <a:pt x="1" y="1646"/>
                  </a:lnTo>
                  <a:lnTo>
                    <a:pt x="1" y="4844"/>
                  </a:lnTo>
                  <a:lnTo>
                    <a:pt x="2805" y="6490"/>
                  </a:lnTo>
                  <a:lnTo>
                    <a:pt x="5609" y="4844"/>
                  </a:lnTo>
                  <a:lnTo>
                    <a:pt x="5609" y="1646"/>
                  </a:lnTo>
                  <a:lnTo>
                    <a:pt x="280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43"/>
          <p:cNvSpPr txBox="1">
            <a:spLocks noGrp="1"/>
          </p:cNvSpPr>
          <p:nvPr>
            <p:ph type="title" idx="2"/>
          </p:nvPr>
        </p:nvSpPr>
        <p:spPr>
          <a:xfrm>
            <a:off x="4413206" y="1668373"/>
            <a:ext cx="4014513" cy="180675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 dirty="0"/>
              <a:t>Metodología del Proyecto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26827CBD-4CD6-866E-3123-916F87C6BF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0800051"/>
              </p:ext>
            </p:extLst>
          </p:nvPr>
        </p:nvGraphicFramePr>
        <p:xfrm>
          <a:off x="971107" y="1135380"/>
          <a:ext cx="7723313" cy="269748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tableStyleId>{4DD3188D-6CA4-46D6-B412-3FA417E2C23B}</a:tableStyleId>
              </a:tblPr>
              <a:tblGrid>
                <a:gridCol w="2242323">
                  <a:extLst>
                    <a:ext uri="{9D8B030D-6E8A-4147-A177-3AD203B41FA5}">
                      <a16:colId xmlns:a16="http://schemas.microsoft.com/office/drawing/2014/main" val="235423835"/>
                    </a:ext>
                  </a:extLst>
                </a:gridCol>
                <a:gridCol w="3276449">
                  <a:extLst>
                    <a:ext uri="{9D8B030D-6E8A-4147-A177-3AD203B41FA5}">
                      <a16:colId xmlns:a16="http://schemas.microsoft.com/office/drawing/2014/main" val="3795060507"/>
                    </a:ext>
                  </a:extLst>
                </a:gridCol>
                <a:gridCol w="2204541">
                  <a:extLst>
                    <a:ext uri="{9D8B030D-6E8A-4147-A177-3AD203B41FA5}">
                      <a16:colId xmlns:a16="http://schemas.microsoft.com/office/drawing/2014/main" val="1097252105"/>
                    </a:ext>
                  </a:extLst>
                </a:gridCol>
              </a:tblGrid>
              <a:tr h="1348740">
                <a:tc>
                  <a:txBody>
                    <a:bodyPr/>
                    <a:lstStyle/>
                    <a:p>
                      <a:pPr algn="ctr"/>
                      <a:r>
                        <a:rPr lang="es-ES" sz="1600" b="0" i="0" u="none" strike="noStrike" cap="none" dirty="0">
                          <a:solidFill>
                            <a:schemeClr val="accent6"/>
                          </a:solidFill>
                          <a:latin typeface="Bakbak One"/>
                          <a:cs typeface="Bakbak One"/>
                          <a:sym typeface="Arial"/>
                        </a:rPr>
                        <a:t>Método de trabajo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i="0" u="none" strike="noStrike" cap="none" dirty="0">
                          <a:solidFill>
                            <a:schemeClr val="accent6"/>
                          </a:solidFill>
                          <a:latin typeface="Bakbak One"/>
                          <a:cs typeface="Bakbak One"/>
                          <a:sym typeface="Arial"/>
                        </a:rPr>
                        <a:t>Software utilizado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i="0" u="none" strike="noStrike" cap="none" dirty="0">
                          <a:solidFill>
                            <a:schemeClr val="accent6"/>
                          </a:solidFill>
                          <a:latin typeface="Bakbak One"/>
                          <a:cs typeface="Bakbak One"/>
                          <a:sym typeface="Arial"/>
                        </a:rPr>
                        <a:t>Cantidad de Historias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8430209"/>
                  </a:ext>
                </a:extLst>
              </a:tr>
              <a:tr h="13487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ES" sz="1600" b="0" i="0" u="none" strike="noStrike" cap="none" dirty="0">
                          <a:solidFill>
                            <a:schemeClr val="accent6"/>
                          </a:solidFill>
                          <a:latin typeface="Bakbak One"/>
                          <a:cs typeface="Bakbak One"/>
                        </a:rPr>
                        <a:t>Cantidad de </a:t>
                      </a:r>
                      <a:r>
                        <a:rPr lang="es-ES" sz="1600" b="0" i="0" u="none" strike="noStrike" cap="none" dirty="0" err="1">
                          <a:solidFill>
                            <a:schemeClr val="accent6"/>
                          </a:solidFill>
                          <a:latin typeface="Bakbak One"/>
                          <a:cs typeface="Bakbak One"/>
                        </a:rPr>
                        <a:t>Sprints</a:t>
                      </a:r>
                      <a:endParaRPr lang="es-ES" sz="1600" b="0" i="0" u="none" strike="noStrike" cap="none" dirty="0">
                        <a:solidFill>
                          <a:schemeClr val="accent6"/>
                        </a:solidFill>
                        <a:latin typeface="Bakbak One"/>
                        <a:cs typeface="Bakbak One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ES" sz="1600" b="0" i="0" u="none" strike="noStrike" cap="none" dirty="0">
                          <a:solidFill>
                            <a:schemeClr val="accent6"/>
                          </a:solidFill>
                          <a:latin typeface="Bakbak One"/>
                          <a:cs typeface="Bakbak One"/>
                          <a:sym typeface="Arial"/>
                        </a:rPr>
                        <a:t>      Promedio puntos de historia </a:t>
                      </a:r>
                      <a:endParaRPr lang="es-ES" sz="16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ES" sz="1600" b="0" i="0" u="none" strike="noStrike" cap="none" dirty="0">
                          <a:solidFill>
                            <a:schemeClr val="accent6"/>
                          </a:solidFill>
                          <a:latin typeface="Bakbak One"/>
                          <a:cs typeface="Bakbak One"/>
                          <a:sym typeface="Arial"/>
                        </a:rPr>
                        <a:t>Cantidad de Tareas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7139817"/>
                  </a:ext>
                </a:extLst>
              </a:tr>
            </a:tbl>
          </a:graphicData>
        </a:graphic>
      </p:graphicFrame>
      <p:sp>
        <p:nvSpPr>
          <p:cNvPr id="8" name="CuadroTexto 7">
            <a:extLst>
              <a:ext uri="{FF2B5EF4-FFF2-40B4-BE49-F238E27FC236}">
                <a16:creationId xmlns:a16="http://schemas.microsoft.com/office/drawing/2014/main" id="{D240F466-33A6-2ACE-1DDF-CF3CA50AF788}"/>
              </a:ext>
            </a:extLst>
          </p:cNvPr>
          <p:cNvSpPr txBox="1"/>
          <p:nvPr/>
        </p:nvSpPr>
        <p:spPr>
          <a:xfrm>
            <a:off x="2422975" y="484539"/>
            <a:ext cx="4727703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rtl="0"/>
            <a:r>
              <a:rPr lang="es-ES" sz="3200" b="1" dirty="0">
                <a:solidFill>
                  <a:schemeClr val="accent6"/>
                </a:solidFill>
                <a:latin typeface="Bakbak One"/>
              </a:rPr>
              <a:t>Información general 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EDC31FEC-312E-8526-A82D-D7302E8E7E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151642" y="1546927"/>
            <a:ext cx="831788" cy="685437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CC88C702-4D94-2116-41E3-838D9A142256}"/>
              </a:ext>
            </a:extLst>
          </p:cNvPr>
          <p:cNvSpPr txBox="1"/>
          <p:nvPr/>
        </p:nvSpPr>
        <p:spPr>
          <a:xfrm>
            <a:off x="4426153" y="1645466"/>
            <a:ext cx="7630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r>
              <a:rPr lang="es-ES" sz="2000" b="1" dirty="0">
                <a:solidFill>
                  <a:schemeClr val="accent1"/>
                </a:solidFill>
                <a:latin typeface="Bakbak One"/>
                <a:cs typeface="Bakbak One"/>
              </a:rPr>
              <a:t>JIRA</a:t>
            </a:r>
            <a:endParaRPr lang="es-ES" sz="1800" b="1" dirty="0">
              <a:solidFill>
                <a:schemeClr val="accent1"/>
              </a:solidFill>
              <a:latin typeface="Bakbak One"/>
              <a:cs typeface="Bakbak One"/>
            </a:endParaRPr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81E689DE-FC69-6B1A-D755-A80F20135D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3548426" y="1546927"/>
            <a:ext cx="680674" cy="680674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DEB8C6F6-9B3B-EF5C-D99B-EBB9715F1CA9}"/>
              </a:ext>
            </a:extLst>
          </p:cNvPr>
          <p:cNvSpPr txBox="1"/>
          <p:nvPr/>
        </p:nvSpPr>
        <p:spPr>
          <a:xfrm>
            <a:off x="7182007" y="1502543"/>
            <a:ext cx="81035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4400" b="1" dirty="0">
                <a:solidFill>
                  <a:schemeClr val="accent1"/>
                </a:solidFill>
                <a:latin typeface="Bakbak One"/>
                <a:cs typeface="Bakbak One"/>
              </a:rPr>
              <a:t>12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8C441CA2-B59F-8671-A8C9-BD241D93478C}"/>
              </a:ext>
            </a:extLst>
          </p:cNvPr>
          <p:cNvSpPr txBox="1"/>
          <p:nvPr/>
        </p:nvSpPr>
        <p:spPr>
          <a:xfrm>
            <a:off x="7062898" y="2797078"/>
            <a:ext cx="104856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4400" b="1" dirty="0">
                <a:solidFill>
                  <a:schemeClr val="accent1"/>
                </a:solidFill>
                <a:latin typeface="Bakbak One"/>
                <a:cs typeface="Bakbak One"/>
              </a:rPr>
              <a:t>53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B06784B1-33F4-E345-A1BA-958C35585BEE}"/>
              </a:ext>
            </a:extLst>
          </p:cNvPr>
          <p:cNvSpPr txBox="1"/>
          <p:nvPr/>
        </p:nvSpPr>
        <p:spPr>
          <a:xfrm>
            <a:off x="4319386" y="2797079"/>
            <a:ext cx="976567" cy="7694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CL" sz="4400" b="1" dirty="0">
                <a:solidFill>
                  <a:schemeClr val="accent1"/>
                </a:solidFill>
                <a:latin typeface="Bakbak One"/>
                <a:cs typeface="Bakbak One"/>
              </a:rPr>
              <a:t>44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A87F6115-5A36-D27E-24B0-8A8D72B74918}"/>
              </a:ext>
            </a:extLst>
          </p:cNvPr>
          <p:cNvSpPr txBox="1"/>
          <p:nvPr/>
        </p:nvSpPr>
        <p:spPr>
          <a:xfrm>
            <a:off x="1983430" y="1645466"/>
            <a:ext cx="11000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r>
              <a:rPr lang="es-ES" sz="2000" b="1" dirty="0">
                <a:solidFill>
                  <a:schemeClr val="accent1"/>
                </a:solidFill>
                <a:latin typeface="Bakbak One"/>
                <a:cs typeface="Bakbak One"/>
              </a:rPr>
              <a:t>SCRUM</a:t>
            </a:r>
            <a:endParaRPr lang="es-ES" sz="1800" b="1" dirty="0">
              <a:solidFill>
                <a:schemeClr val="accent1"/>
              </a:solidFill>
              <a:latin typeface="Bakbak One"/>
              <a:cs typeface="Bakbak One"/>
            </a:endParaRP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7BA8EF14-C5A4-1C22-D3FD-6F3F0CAEE09F}"/>
              </a:ext>
            </a:extLst>
          </p:cNvPr>
          <p:cNvSpPr txBox="1"/>
          <p:nvPr/>
        </p:nvSpPr>
        <p:spPr>
          <a:xfrm>
            <a:off x="1637403" y="2797080"/>
            <a:ext cx="69205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4400" b="1" dirty="0">
                <a:solidFill>
                  <a:schemeClr val="accent1"/>
                </a:solidFill>
                <a:latin typeface="Bakbak One"/>
                <a:cs typeface="Bakbak One"/>
              </a:rPr>
              <a:t>5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Artificial Intelligence Applied to Design Thesis Defense by Slidesgo">
  <a:themeElements>
    <a:clrScheme name="Simple Light">
      <a:dk1>
        <a:srgbClr val="DBDBF0"/>
      </a:dk1>
      <a:lt1>
        <a:srgbClr val="2E0065"/>
      </a:lt1>
      <a:dk2>
        <a:srgbClr val="7900A4"/>
      </a:dk2>
      <a:lt2>
        <a:srgbClr val="EA37F0"/>
      </a:lt2>
      <a:accent1>
        <a:srgbClr val="43F0A6"/>
      </a:accent1>
      <a:accent2>
        <a:srgbClr val="413CDB"/>
      </a:accent2>
      <a:accent3>
        <a:srgbClr val="7E7E99"/>
      </a:accent3>
      <a:accent4>
        <a:srgbClr val="FF607E"/>
      </a:accent4>
      <a:accent5>
        <a:srgbClr val="FFFF42"/>
      </a:accent5>
      <a:accent6>
        <a:srgbClr val="FFFFFF"/>
      </a:accent6>
      <a:hlink>
        <a:srgbClr val="DBDBF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E2A47"/>
      </a:dk1>
      <a:lt1>
        <a:srgbClr val="FFFFFF"/>
      </a:lt1>
      <a:dk2>
        <a:srgbClr val="869FB2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281</TotalTime>
  <Words>1594</Words>
  <Application>Microsoft Office PowerPoint</Application>
  <PresentationFormat>Presentación en pantalla (16:9)</PresentationFormat>
  <Paragraphs>205</Paragraphs>
  <Slides>21</Slides>
  <Notes>14</Notes>
  <HiddenSlides>0</HiddenSlides>
  <MMClips>0</MMClips>
  <ScaleCrop>false</ScaleCrop>
  <HeadingPairs>
    <vt:vector size="6" baseType="variant">
      <vt:variant>
        <vt:lpstr>Fuentes usadas</vt:lpstr>
      </vt:variant>
      <vt:variant>
        <vt:i4>12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21</vt:i4>
      </vt:variant>
    </vt:vector>
  </HeadingPairs>
  <TitlesOfParts>
    <vt:vector size="35" baseType="lpstr">
      <vt:lpstr>Aptos Narrow</vt:lpstr>
      <vt:lpstr>Calibri</vt:lpstr>
      <vt:lpstr>Bakbak One</vt:lpstr>
      <vt:lpstr>Nunito Light</vt:lpstr>
      <vt:lpstr>Bebas Neue</vt:lpstr>
      <vt:lpstr>Didact Gothic</vt:lpstr>
      <vt:lpstr>Consolas</vt:lpstr>
      <vt:lpstr>Courier New</vt:lpstr>
      <vt:lpstr>Lato</vt:lpstr>
      <vt:lpstr>Arial</vt:lpstr>
      <vt:lpstr>Wingdings</vt:lpstr>
      <vt:lpstr>Proxima Nova</vt:lpstr>
      <vt:lpstr>Artificial Intelligence Applied to Design Thesis Defense by Slidesgo</vt:lpstr>
      <vt:lpstr>Slidesgo Final Pages</vt:lpstr>
      <vt:lpstr>Proyecto Minut-IA</vt:lpstr>
      <vt:lpstr>Integrantes y Roles</vt:lpstr>
      <vt:lpstr>Descripción del problema</vt:lpstr>
      <vt:lpstr>Objetivo General</vt:lpstr>
      <vt:lpstr>Objetivos Específicos</vt:lpstr>
      <vt:lpstr>Alcance y Limitaciones</vt:lpstr>
      <vt:lpstr>Competencias de Carrera </vt:lpstr>
      <vt:lpstr>Metodología del Proyecto</vt:lpstr>
      <vt:lpstr>Presentación de PowerPoint</vt:lpstr>
      <vt:lpstr>Historias de usuario </vt:lpstr>
      <vt:lpstr>Arquitectura del Proyecto</vt:lpstr>
      <vt:lpstr>Tecnologias Utilizadas</vt:lpstr>
      <vt:lpstr>Modelo de Datos</vt:lpstr>
      <vt:lpstr>Uso de Prompt </vt:lpstr>
      <vt:lpstr>Estructura de la Prompt </vt:lpstr>
      <vt:lpstr>Ejemplos de Prompt Implementadas </vt:lpstr>
      <vt:lpstr>Ingreso de alimentos</vt:lpstr>
      <vt:lpstr>Categorización de alimentos</vt:lpstr>
      <vt:lpstr>Ingreso de alimentos</vt:lpstr>
      <vt:lpstr>Demostración del  Proyecto Minut-IA</vt:lpstr>
      <vt:lpstr>!Gracias  por su Atención!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Gerson Figeliskt</dc:creator>
  <cp:lastModifiedBy>Gerson Figeliskt</cp:lastModifiedBy>
  <cp:revision>23</cp:revision>
  <dcterms:modified xsi:type="dcterms:W3CDTF">2024-11-23T07:26:53Z</dcterms:modified>
</cp:coreProperties>
</file>